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5" r:id="rId4"/>
  </p:sldMasterIdLst>
  <p:notesMasterIdLst>
    <p:notesMasterId r:id="rId28"/>
  </p:notesMasterIdLst>
  <p:sldIdLst>
    <p:sldId id="348" r:id="rId5"/>
    <p:sldId id="356" r:id="rId6"/>
    <p:sldId id="363" r:id="rId7"/>
    <p:sldId id="301" r:id="rId8"/>
    <p:sldId id="355" r:id="rId9"/>
    <p:sldId id="273" r:id="rId10"/>
    <p:sldId id="310" r:id="rId11"/>
    <p:sldId id="296" r:id="rId12"/>
    <p:sldId id="314" r:id="rId13"/>
    <p:sldId id="311" r:id="rId14"/>
    <p:sldId id="357" r:id="rId15"/>
    <p:sldId id="266" r:id="rId16"/>
    <p:sldId id="421" r:id="rId17"/>
    <p:sldId id="422" r:id="rId18"/>
    <p:sldId id="423" r:id="rId19"/>
    <p:sldId id="428" r:id="rId20"/>
    <p:sldId id="429" r:id="rId21"/>
    <p:sldId id="362" r:id="rId22"/>
    <p:sldId id="427" r:id="rId23"/>
    <p:sldId id="279" r:id="rId24"/>
    <p:sldId id="313" r:id="rId25"/>
    <p:sldId id="262" r:id="rId26"/>
    <p:sldId id="364"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E180B17-224B-4244-BA22-7AC690723D49}" v="84" dt="2024-04-12T12:34:56.15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569" autoAdjust="0"/>
    <p:restoredTop sz="62992" autoAdjust="0"/>
  </p:normalViewPr>
  <p:slideViewPr>
    <p:cSldViewPr snapToGrid="0">
      <p:cViewPr varScale="1">
        <p:scale>
          <a:sx n="62" d="100"/>
          <a:sy n="62" d="100"/>
        </p:scale>
        <p:origin x="568" y="184"/>
      </p:cViewPr>
      <p:guideLst/>
    </p:cSldViewPr>
  </p:slideViewPr>
  <p:notesTextViewPr>
    <p:cViewPr>
      <p:scale>
        <a:sx n="1" d="1"/>
        <a:sy n="1" d="1"/>
      </p:scale>
      <p:origin x="0" y="0"/>
    </p:cViewPr>
  </p:notesTextViewPr>
  <p:notesViewPr>
    <p:cSldViewPr snapToGrid="0">
      <p:cViewPr varScale="1">
        <p:scale>
          <a:sx n="81" d="100"/>
          <a:sy n="81" d="100"/>
        </p:scale>
        <p:origin x="277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anna Scouler" userId="da2978bb-3a89-42a2-b6f4-686f2140a0cc" providerId="ADAL" clId="{666CD311-1C85-774F-BB51-842622E07508}"/>
    <pc:docChg chg="undo custSel modSld">
      <pc:chgData name="Joanna Scouler" userId="da2978bb-3a89-42a2-b6f4-686f2140a0cc" providerId="ADAL" clId="{666CD311-1C85-774F-BB51-842622E07508}" dt="2021-11-11T16:15:38.674" v="215" actId="20577"/>
      <pc:docMkLst>
        <pc:docMk/>
      </pc:docMkLst>
      <pc:sldChg chg="addSp delSp modSp mod">
        <pc:chgData name="Joanna Scouler" userId="da2978bb-3a89-42a2-b6f4-686f2140a0cc" providerId="ADAL" clId="{666CD311-1C85-774F-BB51-842622E07508}" dt="2021-11-11T16:09:23.191" v="60" actId="1035"/>
        <pc:sldMkLst>
          <pc:docMk/>
          <pc:sldMk cId="443262617" sldId="273"/>
        </pc:sldMkLst>
        <pc:spChg chg="add mod">
          <ac:chgData name="Joanna Scouler" userId="da2978bb-3a89-42a2-b6f4-686f2140a0cc" providerId="ADAL" clId="{666CD311-1C85-774F-BB51-842622E07508}" dt="2021-11-11T16:09:23.191" v="60" actId="1035"/>
          <ac:spMkLst>
            <pc:docMk/>
            <pc:sldMk cId="443262617" sldId="273"/>
            <ac:spMk id="8" creationId="{6EE39002-54E3-7247-94F4-72BA434583F3}"/>
          </ac:spMkLst>
        </pc:spChg>
        <pc:picChg chg="add del">
          <ac:chgData name="Joanna Scouler" userId="da2978bb-3a89-42a2-b6f4-686f2140a0cc" providerId="ADAL" clId="{666CD311-1C85-774F-BB51-842622E07508}" dt="2021-11-11T16:06:15.151" v="18" actId="478"/>
          <ac:picMkLst>
            <pc:docMk/>
            <pc:sldMk cId="443262617" sldId="273"/>
            <ac:picMk id="4" creationId="{DC6C1B4C-F703-CC4B-82E4-C70EAD22051B}"/>
          </ac:picMkLst>
        </pc:picChg>
        <pc:picChg chg="add del mod">
          <ac:chgData name="Joanna Scouler" userId="da2978bb-3a89-42a2-b6f4-686f2140a0cc" providerId="ADAL" clId="{666CD311-1C85-774F-BB51-842622E07508}" dt="2021-11-11T16:02:09.211" v="16"/>
          <ac:picMkLst>
            <pc:docMk/>
            <pc:sldMk cId="443262617" sldId="273"/>
            <ac:picMk id="6" creationId="{113594AE-979B-3447-B03F-14204A08AD48}"/>
          </ac:picMkLst>
        </pc:picChg>
        <pc:picChg chg="add mod modCrop">
          <ac:chgData name="Joanna Scouler" userId="da2978bb-3a89-42a2-b6f4-686f2140a0cc" providerId="ADAL" clId="{666CD311-1C85-774F-BB51-842622E07508}" dt="2021-11-11T16:06:29.847" v="24" actId="1076"/>
          <ac:picMkLst>
            <pc:docMk/>
            <pc:sldMk cId="443262617" sldId="273"/>
            <ac:picMk id="7" creationId="{F2AAF2FA-1F2D-D642-8CAE-E56AF4599429}"/>
          </ac:picMkLst>
        </pc:picChg>
      </pc:sldChg>
      <pc:sldChg chg="addSp delSp modSp mod">
        <pc:chgData name="Joanna Scouler" userId="da2978bb-3a89-42a2-b6f4-686f2140a0cc" providerId="ADAL" clId="{666CD311-1C85-774F-BB51-842622E07508}" dt="2021-11-11T16:06:49.702" v="30" actId="1076"/>
        <pc:sldMkLst>
          <pc:docMk/>
          <pc:sldMk cId="408376181" sldId="279"/>
        </pc:sldMkLst>
        <pc:picChg chg="add mod">
          <ac:chgData name="Joanna Scouler" userId="da2978bb-3a89-42a2-b6f4-686f2140a0cc" providerId="ADAL" clId="{666CD311-1C85-774F-BB51-842622E07508}" dt="2021-11-11T16:06:49.702" v="30" actId="1076"/>
          <ac:picMkLst>
            <pc:docMk/>
            <pc:sldMk cId="408376181" sldId="279"/>
            <ac:picMk id="4" creationId="{7AC96AC7-4DB0-B540-929A-0BE74ED69C05}"/>
          </ac:picMkLst>
        </pc:picChg>
        <pc:picChg chg="del">
          <ac:chgData name="Joanna Scouler" userId="da2978bb-3a89-42a2-b6f4-686f2140a0cc" providerId="ADAL" clId="{666CD311-1C85-774F-BB51-842622E07508}" dt="2021-11-11T16:06:45.731" v="27" actId="478"/>
          <ac:picMkLst>
            <pc:docMk/>
            <pc:sldMk cId="408376181" sldId="279"/>
            <ac:picMk id="6" creationId="{D30793E2-4117-654E-ACC1-E6DD32874AA6}"/>
          </ac:picMkLst>
        </pc:picChg>
      </pc:sldChg>
      <pc:sldChg chg="modNotesTx">
        <pc:chgData name="Joanna Scouler" userId="da2978bb-3a89-42a2-b6f4-686f2140a0cc" providerId="ADAL" clId="{666CD311-1C85-774F-BB51-842622E07508}" dt="2021-11-11T16:10:19.760" v="67" actId="20577"/>
        <pc:sldMkLst>
          <pc:docMk/>
          <pc:sldMk cId="1761871992" sldId="310"/>
        </pc:sldMkLst>
      </pc:sldChg>
      <pc:sldChg chg="addSp delSp modSp mod">
        <pc:chgData name="Joanna Scouler" userId="da2978bb-3a89-42a2-b6f4-686f2140a0cc" providerId="ADAL" clId="{666CD311-1C85-774F-BB51-842622E07508}" dt="2021-11-11T16:02:06.558" v="11" actId="478"/>
        <pc:sldMkLst>
          <pc:docMk/>
          <pc:sldMk cId="352502186" sldId="311"/>
        </pc:sldMkLst>
        <pc:picChg chg="add del mod">
          <ac:chgData name="Joanna Scouler" userId="da2978bb-3a89-42a2-b6f4-686f2140a0cc" providerId="ADAL" clId="{666CD311-1C85-774F-BB51-842622E07508}" dt="2021-11-11T16:02:05.997" v="10"/>
          <ac:picMkLst>
            <pc:docMk/>
            <pc:sldMk cId="352502186" sldId="311"/>
            <ac:picMk id="2" creationId="{CF6897DF-DC24-A846-8CB1-45B1DCC9B3C7}"/>
          </ac:picMkLst>
        </pc:picChg>
        <pc:picChg chg="add del">
          <ac:chgData name="Joanna Scouler" userId="da2978bb-3a89-42a2-b6f4-686f2140a0cc" providerId="ADAL" clId="{666CD311-1C85-774F-BB51-842622E07508}" dt="2021-11-11T16:02:06.558" v="11" actId="478"/>
          <ac:picMkLst>
            <pc:docMk/>
            <pc:sldMk cId="352502186" sldId="311"/>
            <ac:picMk id="5" creationId="{DFE0E1A7-7621-5244-840F-74AB2BAB6203}"/>
          </ac:picMkLst>
        </pc:picChg>
      </pc:sldChg>
      <pc:sldChg chg="addSp delSp modSp modNotesTx">
        <pc:chgData name="Joanna Scouler" userId="da2978bb-3a89-42a2-b6f4-686f2140a0cc" providerId="ADAL" clId="{666CD311-1C85-774F-BB51-842622E07508}" dt="2021-11-11T16:15:38.674" v="215" actId="20577"/>
        <pc:sldMkLst>
          <pc:docMk/>
          <pc:sldMk cId="763181444" sldId="357"/>
        </pc:sldMkLst>
        <pc:picChg chg="del mod">
          <ac:chgData name="Joanna Scouler" userId="da2978bb-3a89-42a2-b6f4-686f2140a0cc" providerId="ADAL" clId="{666CD311-1C85-774F-BB51-842622E07508}" dt="2021-11-11T16:13:20.431" v="189" actId="478"/>
          <ac:picMkLst>
            <pc:docMk/>
            <pc:sldMk cId="763181444" sldId="357"/>
            <ac:picMk id="6" creationId="{1A459511-2AED-4527-88B8-3158EC8D1917}"/>
          </ac:picMkLst>
        </pc:picChg>
        <pc:picChg chg="add mod">
          <ac:chgData name="Joanna Scouler" userId="da2978bb-3a89-42a2-b6f4-686f2140a0cc" providerId="ADAL" clId="{666CD311-1C85-774F-BB51-842622E07508}" dt="2021-11-11T16:13:56.511" v="192" actId="1076"/>
          <ac:picMkLst>
            <pc:docMk/>
            <pc:sldMk cId="763181444" sldId="357"/>
            <ac:picMk id="1026" creationId="{E69F9D4B-94CF-4F40-9F85-5FDC2ED96DC5}"/>
          </ac:picMkLst>
        </pc:picChg>
      </pc:sldChg>
    </pc:docChg>
  </pc:docChgLst>
  <pc:docChgLst>
    <pc:chgData name="Joanna Scouler" userId="da2978bb-3a89-42a2-b6f4-686f2140a0cc" providerId="ADAL" clId="{8E180B17-224B-4244-BA22-7AC690723D49}"/>
    <pc:docChg chg="custSel addSld delSld modSld sldOrd modMainMaster">
      <pc:chgData name="Joanna Scouler" userId="da2978bb-3a89-42a2-b6f4-686f2140a0cc" providerId="ADAL" clId="{8E180B17-224B-4244-BA22-7AC690723D49}" dt="2024-04-12T12:34:56.159" v="201" actId="20577"/>
      <pc:docMkLst>
        <pc:docMk/>
      </pc:docMkLst>
      <pc:sldChg chg="modSp">
        <pc:chgData name="Joanna Scouler" userId="da2978bb-3a89-42a2-b6f4-686f2140a0cc" providerId="ADAL" clId="{8E180B17-224B-4244-BA22-7AC690723D49}" dt="2024-04-12T12:25:48.967" v="2"/>
        <pc:sldMkLst>
          <pc:docMk/>
          <pc:sldMk cId="4075178077" sldId="262"/>
        </pc:sldMkLst>
        <pc:spChg chg="mod">
          <ac:chgData name="Joanna Scouler" userId="da2978bb-3a89-42a2-b6f4-686f2140a0cc" providerId="ADAL" clId="{8E180B17-224B-4244-BA22-7AC690723D49}" dt="2024-04-12T12:25:48.967" v="2"/>
          <ac:spMkLst>
            <pc:docMk/>
            <pc:sldMk cId="4075178077" sldId="262"/>
            <ac:spMk id="2" creationId="{063DA025-EDA1-8643-9341-8D8B0D408EE6}"/>
          </ac:spMkLst>
        </pc:spChg>
      </pc:sldChg>
      <pc:sldChg chg="modSp">
        <pc:chgData name="Joanna Scouler" userId="da2978bb-3a89-42a2-b6f4-686f2140a0cc" providerId="ADAL" clId="{8E180B17-224B-4244-BA22-7AC690723D49}" dt="2024-04-12T12:26:38.092" v="14" actId="2711"/>
        <pc:sldMkLst>
          <pc:docMk/>
          <pc:sldMk cId="3656030103" sldId="266"/>
        </pc:sldMkLst>
        <pc:spChg chg="mod">
          <ac:chgData name="Joanna Scouler" userId="da2978bb-3a89-42a2-b6f4-686f2140a0cc" providerId="ADAL" clId="{8E180B17-224B-4244-BA22-7AC690723D49}" dt="2024-04-12T12:26:38.092" v="14" actId="2711"/>
          <ac:spMkLst>
            <pc:docMk/>
            <pc:sldMk cId="3656030103" sldId="266"/>
            <ac:spMk id="3" creationId="{00000000-0000-0000-0000-000000000000}"/>
          </ac:spMkLst>
        </pc:spChg>
        <pc:spChg chg="mod">
          <ac:chgData name="Joanna Scouler" userId="da2978bb-3a89-42a2-b6f4-686f2140a0cc" providerId="ADAL" clId="{8E180B17-224B-4244-BA22-7AC690723D49}" dt="2024-04-12T12:26:38.092" v="14" actId="2711"/>
          <ac:spMkLst>
            <pc:docMk/>
            <pc:sldMk cId="3656030103" sldId="266"/>
            <ac:spMk id="5" creationId="{4F26896D-E9CE-FB41-8393-122F34082D61}"/>
          </ac:spMkLst>
        </pc:spChg>
        <pc:spChg chg="mod">
          <ac:chgData name="Joanna Scouler" userId="da2978bb-3a89-42a2-b6f4-686f2140a0cc" providerId="ADAL" clId="{8E180B17-224B-4244-BA22-7AC690723D49}" dt="2024-04-12T12:26:38.092" v="14" actId="2711"/>
          <ac:spMkLst>
            <pc:docMk/>
            <pc:sldMk cId="3656030103" sldId="266"/>
            <ac:spMk id="7" creationId="{00000000-0000-0000-0000-000000000000}"/>
          </ac:spMkLst>
        </pc:spChg>
        <pc:spChg chg="mod">
          <ac:chgData name="Joanna Scouler" userId="da2978bb-3a89-42a2-b6f4-686f2140a0cc" providerId="ADAL" clId="{8E180B17-224B-4244-BA22-7AC690723D49}" dt="2024-04-12T12:26:38.092" v="14" actId="2711"/>
          <ac:spMkLst>
            <pc:docMk/>
            <pc:sldMk cId="3656030103" sldId="266"/>
            <ac:spMk id="23" creationId="{F58235D5-0A3A-3942-8F98-CE1AC9578438}"/>
          </ac:spMkLst>
        </pc:spChg>
        <pc:spChg chg="mod">
          <ac:chgData name="Joanna Scouler" userId="da2978bb-3a89-42a2-b6f4-686f2140a0cc" providerId="ADAL" clId="{8E180B17-224B-4244-BA22-7AC690723D49}" dt="2024-04-12T12:26:38.092" v="14" actId="2711"/>
          <ac:spMkLst>
            <pc:docMk/>
            <pc:sldMk cId="3656030103" sldId="266"/>
            <ac:spMk id="24" creationId="{5574887B-BC83-5142-91A1-5878259B8850}"/>
          </ac:spMkLst>
        </pc:spChg>
        <pc:spChg chg="mod">
          <ac:chgData name="Joanna Scouler" userId="da2978bb-3a89-42a2-b6f4-686f2140a0cc" providerId="ADAL" clId="{8E180B17-224B-4244-BA22-7AC690723D49}" dt="2024-04-12T12:26:38.092" v="14" actId="2711"/>
          <ac:spMkLst>
            <pc:docMk/>
            <pc:sldMk cId="3656030103" sldId="266"/>
            <ac:spMk id="25" creationId="{51325BD6-22D0-0A4E-9418-DC3B136ADBA4}"/>
          </ac:spMkLst>
        </pc:spChg>
        <pc:spChg chg="mod">
          <ac:chgData name="Joanna Scouler" userId="da2978bb-3a89-42a2-b6f4-686f2140a0cc" providerId="ADAL" clId="{8E180B17-224B-4244-BA22-7AC690723D49}" dt="2024-04-12T12:26:38.092" v="14" actId="2711"/>
          <ac:spMkLst>
            <pc:docMk/>
            <pc:sldMk cId="3656030103" sldId="266"/>
            <ac:spMk id="26" creationId="{DEC34280-BCCE-EB46-9BED-948AFDB75C21}"/>
          </ac:spMkLst>
        </pc:spChg>
        <pc:spChg chg="mod">
          <ac:chgData name="Joanna Scouler" userId="da2978bb-3a89-42a2-b6f4-686f2140a0cc" providerId="ADAL" clId="{8E180B17-224B-4244-BA22-7AC690723D49}" dt="2024-04-12T12:26:38.092" v="14" actId="2711"/>
          <ac:spMkLst>
            <pc:docMk/>
            <pc:sldMk cId="3656030103" sldId="266"/>
            <ac:spMk id="27" creationId="{DF5E95F9-25C0-7547-A6E1-BB111CAD6E9E}"/>
          </ac:spMkLst>
        </pc:spChg>
      </pc:sldChg>
      <pc:sldChg chg="modSp mod">
        <pc:chgData name="Joanna Scouler" userId="da2978bb-3a89-42a2-b6f4-686f2140a0cc" providerId="ADAL" clId="{8E180B17-224B-4244-BA22-7AC690723D49}" dt="2024-04-12T12:26:23.032" v="11" actId="2711"/>
        <pc:sldMkLst>
          <pc:docMk/>
          <pc:sldMk cId="408376181" sldId="279"/>
        </pc:sldMkLst>
        <pc:spChg chg="mod">
          <ac:chgData name="Joanna Scouler" userId="da2978bb-3a89-42a2-b6f4-686f2140a0cc" providerId="ADAL" clId="{8E180B17-224B-4244-BA22-7AC690723D49}" dt="2024-04-12T12:26:23.032" v="11" actId="2711"/>
          <ac:spMkLst>
            <pc:docMk/>
            <pc:sldMk cId="408376181" sldId="279"/>
            <ac:spMk id="2" creationId="{390ADA5D-EF3B-BD4E-93D1-EBAA704F36FE}"/>
          </ac:spMkLst>
        </pc:spChg>
        <pc:spChg chg="mod">
          <ac:chgData name="Joanna Scouler" userId="da2978bb-3a89-42a2-b6f4-686f2140a0cc" providerId="ADAL" clId="{8E180B17-224B-4244-BA22-7AC690723D49}" dt="2024-04-12T12:26:23.032" v="11" actId="2711"/>
          <ac:spMkLst>
            <pc:docMk/>
            <pc:sldMk cId="408376181" sldId="279"/>
            <ac:spMk id="3" creationId="{D8C055AC-EBD6-F04D-A144-AF4CE08268B0}"/>
          </ac:spMkLst>
        </pc:spChg>
      </pc:sldChg>
      <pc:sldChg chg="modSp mod">
        <pc:chgData name="Joanna Scouler" userId="da2978bb-3a89-42a2-b6f4-686f2140a0cc" providerId="ADAL" clId="{8E180B17-224B-4244-BA22-7AC690723D49}" dt="2024-04-12T12:26:48.494" v="16" actId="2711"/>
        <pc:sldMkLst>
          <pc:docMk/>
          <pc:sldMk cId="3384581491" sldId="296"/>
        </pc:sldMkLst>
        <pc:spChg chg="mod">
          <ac:chgData name="Joanna Scouler" userId="da2978bb-3a89-42a2-b6f4-686f2140a0cc" providerId="ADAL" clId="{8E180B17-224B-4244-BA22-7AC690723D49}" dt="2024-04-12T12:26:48.494" v="16" actId="2711"/>
          <ac:spMkLst>
            <pc:docMk/>
            <pc:sldMk cId="3384581491" sldId="296"/>
            <ac:spMk id="2" creationId="{56B3D35E-7B34-F94C-9DD3-77176F7C3EC6}"/>
          </ac:spMkLst>
        </pc:spChg>
        <pc:spChg chg="mod">
          <ac:chgData name="Joanna Scouler" userId="da2978bb-3a89-42a2-b6f4-686f2140a0cc" providerId="ADAL" clId="{8E180B17-224B-4244-BA22-7AC690723D49}" dt="2024-04-12T12:26:48.494" v="16" actId="2711"/>
          <ac:spMkLst>
            <pc:docMk/>
            <pc:sldMk cId="3384581491" sldId="296"/>
            <ac:spMk id="5" creationId="{EE23E189-4F40-E84E-BF13-3786EF9E30C0}"/>
          </ac:spMkLst>
        </pc:spChg>
        <pc:spChg chg="mod">
          <ac:chgData name="Joanna Scouler" userId="da2978bb-3a89-42a2-b6f4-686f2140a0cc" providerId="ADAL" clId="{8E180B17-224B-4244-BA22-7AC690723D49}" dt="2024-04-12T12:26:48.494" v="16" actId="2711"/>
          <ac:spMkLst>
            <pc:docMk/>
            <pc:sldMk cId="3384581491" sldId="296"/>
            <ac:spMk id="8" creationId="{204CC7AE-6FFE-1B49-9E2F-3E2DACB5DE9E}"/>
          </ac:spMkLst>
        </pc:spChg>
      </pc:sldChg>
      <pc:sldChg chg="modSp del">
        <pc:chgData name="Joanna Scouler" userId="da2978bb-3a89-42a2-b6f4-686f2140a0cc" providerId="ADAL" clId="{8E180B17-224B-4244-BA22-7AC690723D49}" dt="2024-04-12T12:26:12.597" v="9" actId="2696"/>
        <pc:sldMkLst>
          <pc:docMk/>
          <pc:sldMk cId="2965238759" sldId="300"/>
        </pc:sldMkLst>
        <pc:spChg chg="mod">
          <ac:chgData name="Joanna Scouler" userId="da2978bb-3a89-42a2-b6f4-686f2140a0cc" providerId="ADAL" clId="{8E180B17-224B-4244-BA22-7AC690723D49}" dt="2024-04-12T12:25:48.967" v="2"/>
          <ac:spMkLst>
            <pc:docMk/>
            <pc:sldMk cId="2965238759" sldId="300"/>
            <ac:spMk id="2" creationId="{F10F0A34-8226-A241-BB87-E02C0E43B851}"/>
          </ac:spMkLst>
        </pc:spChg>
      </pc:sldChg>
      <pc:sldChg chg="modSp mod">
        <pc:chgData name="Joanna Scouler" userId="da2978bb-3a89-42a2-b6f4-686f2140a0cc" providerId="ADAL" clId="{8E180B17-224B-4244-BA22-7AC690723D49}" dt="2024-04-12T12:26:55.354" v="17" actId="2711"/>
        <pc:sldMkLst>
          <pc:docMk/>
          <pc:sldMk cId="1966693975" sldId="301"/>
        </pc:sldMkLst>
        <pc:spChg chg="mod">
          <ac:chgData name="Joanna Scouler" userId="da2978bb-3a89-42a2-b6f4-686f2140a0cc" providerId="ADAL" clId="{8E180B17-224B-4244-BA22-7AC690723D49}" dt="2024-04-12T12:26:55.354" v="17" actId="2711"/>
          <ac:spMkLst>
            <pc:docMk/>
            <pc:sldMk cId="1966693975" sldId="301"/>
            <ac:spMk id="2" creationId="{96837B8B-15FA-A840-8DD6-642FF112F3B0}"/>
          </ac:spMkLst>
        </pc:spChg>
        <pc:spChg chg="mod">
          <ac:chgData name="Joanna Scouler" userId="da2978bb-3a89-42a2-b6f4-686f2140a0cc" providerId="ADAL" clId="{8E180B17-224B-4244-BA22-7AC690723D49}" dt="2024-04-12T12:26:55.354" v="17" actId="2711"/>
          <ac:spMkLst>
            <pc:docMk/>
            <pc:sldMk cId="1966693975" sldId="301"/>
            <ac:spMk id="3" creationId="{93A752CD-D21D-0342-A8A9-923DAD2939EC}"/>
          </ac:spMkLst>
        </pc:spChg>
        <pc:spChg chg="mod">
          <ac:chgData name="Joanna Scouler" userId="da2978bb-3a89-42a2-b6f4-686f2140a0cc" providerId="ADAL" clId="{8E180B17-224B-4244-BA22-7AC690723D49}" dt="2024-04-12T12:26:55.354" v="17" actId="2711"/>
          <ac:spMkLst>
            <pc:docMk/>
            <pc:sldMk cId="1966693975" sldId="301"/>
            <ac:spMk id="9" creationId="{59BD6F9A-2207-354B-B7D2-10738A5E0618}"/>
          </ac:spMkLst>
        </pc:spChg>
        <pc:spChg chg="mod">
          <ac:chgData name="Joanna Scouler" userId="da2978bb-3a89-42a2-b6f4-686f2140a0cc" providerId="ADAL" clId="{8E180B17-224B-4244-BA22-7AC690723D49}" dt="2024-04-12T12:26:55.354" v="17" actId="2711"/>
          <ac:spMkLst>
            <pc:docMk/>
            <pc:sldMk cId="1966693975" sldId="301"/>
            <ac:spMk id="10" creationId="{9C9974A5-8275-CF4E-AF9F-06F6CE8CB111}"/>
          </ac:spMkLst>
        </pc:spChg>
        <pc:spChg chg="mod">
          <ac:chgData name="Joanna Scouler" userId="da2978bb-3a89-42a2-b6f4-686f2140a0cc" providerId="ADAL" clId="{8E180B17-224B-4244-BA22-7AC690723D49}" dt="2024-04-12T12:26:55.354" v="17" actId="2711"/>
          <ac:spMkLst>
            <pc:docMk/>
            <pc:sldMk cId="1966693975" sldId="301"/>
            <ac:spMk id="11" creationId="{83040831-9F4D-D845-953A-5CB308BE41E2}"/>
          </ac:spMkLst>
        </pc:spChg>
        <pc:spChg chg="mod">
          <ac:chgData name="Joanna Scouler" userId="da2978bb-3a89-42a2-b6f4-686f2140a0cc" providerId="ADAL" clId="{8E180B17-224B-4244-BA22-7AC690723D49}" dt="2024-04-12T12:26:55.354" v="17" actId="2711"/>
          <ac:spMkLst>
            <pc:docMk/>
            <pc:sldMk cId="1966693975" sldId="301"/>
            <ac:spMk id="12" creationId="{633A7E8A-4743-B64C-86DF-5A02881745D1}"/>
          </ac:spMkLst>
        </pc:spChg>
        <pc:spChg chg="mod">
          <ac:chgData name="Joanna Scouler" userId="da2978bb-3a89-42a2-b6f4-686f2140a0cc" providerId="ADAL" clId="{8E180B17-224B-4244-BA22-7AC690723D49}" dt="2024-04-12T12:26:55.354" v="17" actId="2711"/>
          <ac:spMkLst>
            <pc:docMk/>
            <pc:sldMk cId="1966693975" sldId="301"/>
            <ac:spMk id="13" creationId="{3E876D59-91E6-364D-B1C6-8965DED5E5DB}"/>
          </ac:spMkLst>
        </pc:spChg>
        <pc:spChg chg="mod">
          <ac:chgData name="Joanna Scouler" userId="da2978bb-3a89-42a2-b6f4-686f2140a0cc" providerId="ADAL" clId="{8E180B17-224B-4244-BA22-7AC690723D49}" dt="2024-04-12T12:26:55.354" v="17" actId="2711"/>
          <ac:spMkLst>
            <pc:docMk/>
            <pc:sldMk cId="1966693975" sldId="301"/>
            <ac:spMk id="14" creationId="{A2C825F2-5973-4048-9A5C-E0A4E794080E}"/>
          </ac:spMkLst>
        </pc:spChg>
        <pc:spChg chg="mod">
          <ac:chgData name="Joanna Scouler" userId="da2978bb-3a89-42a2-b6f4-686f2140a0cc" providerId="ADAL" clId="{8E180B17-224B-4244-BA22-7AC690723D49}" dt="2024-04-12T12:26:55.354" v="17" actId="2711"/>
          <ac:spMkLst>
            <pc:docMk/>
            <pc:sldMk cId="1966693975" sldId="301"/>
            <ac:spMk id="15" creationId="{3743B4BE-5CB7-F14B-9620-8B20D1CED962}"/>
          </ac:spMkLst>
        </pc:spChg>
      </pc:sldChg>
      <pc:sldChg chg="modSp mod">
        <pc:chgData name="Joanna Scouler" userId="da2978bb-3a89-42a2-b6f4-686f2140a0cc" providerId="ADAL" clId="{8E180B17-224B-4244-BA22-7AC690723D49}" dt="2024-04-12T12:26:18.341" v="10" actId="2711"/>
        <pc:sldMkLst>
          <pc:docMk/>
          <pc:sldMk cId="3136527649" sldId="313"/>
        </pc:sldMkLst>
        <pc:spChg chg="mod">
          <ac:chgData name="Joanna Scouler" userId="da2978bb-3a89-42a2-b6f4-686f2140a0cc" providerId="ADAL" clId="{8E180B17-224B-4244-BA22-7AC690723D49}" dt="2024-04-12T12:26:18.341" v="10" actId="2711"/>
          <ac:spMkLst>
            <pc:docMk/>
            <pc:sldMk cId="3136527649" sldId="313"/>
            <ac:spMk id="2" creationId="{A456C874-8105-9749-86FB-D3B7489C9573}"/>
          </ac:spMkLst>
        </pc:spChg>
        <pc:spChg chg="mod">
          <ac:chgData name="Joanna Scouler" userId="da2978bb-3a89-42a2-b6f4-686f2140a0cc" providerId="ADAL" clId="{8E180B17-224B-4244-BA22-7AC690723D49}" dt="2024-04-12T12:26:18.341" v="10" actId="2711"/>
          <ac:spMkLst>
            <pc:docMk/>
            <pc:sldMk cId="3136527649" sldId="313"/>
            <ac:spMk id="3" creationId="{5C83A941-B5AF-0A42-A8C4-6B163906678B}"/>
          </ac:spMkLst>
        </pc:spChg>
      </pc:sldChg>
      <pc:sldChg chg="modSp mod">
        <pc:chgData name="Joanna Scouler" userId="da2978bb-3a89-42a2-b6f4-686f2140a0cc" providerId="ADAL" clId="{8E180B17-224B-4244-BA22-7AC690723D49}" dt="2024-04-12T12:26:44.972" v="15" actId="2711"/>
        <pc:sldMkLst>
          <pc:docMk/>
          <pc:sldMk cId="1830534813" sldId="314"/>
        </pc:sldMkLst>
        <pc:spChg chg="mod">
          <ac:chgData name="Joanna Scouler" userId="da2978bb-3a89-42a2-b6f4-686f2140a0cc" providerId="ADAL" clId="{8E180B17-224B-4244-BA22-7AC690723D49}" dt="2024-04-12T12:26:44.972" v="15" actId="2711"/>
          <ac:spMkLst>
            <pc:docMk/>
            <pc:sldMk cId="1830534813" sldId="314"/>
            <ac:spMk id="2" creationId="{56B3D35E-7B34-F94C-9DD3-77176F7C3EC6}"/>
          </ac:spMkLst>
        </pc:spChg>
        <pc:spChg chg="mod">
          <ac:chgData name="Joanna Scouler" userId="da2978bb-3a89-42a2-b6f4-686f2140a0cc" providerId="ADAL" clId="{8E180B17-224B-4244-BA22-7AC690723D49}" dt="2024-04-12T12:26:44.972" v="15" actId="2711"/>
          <ac:spMkLst>
            <pc:docMk/>
            <pc:sldMk cId="1830534813" sldId="314"/>
            <ac:spMk id="5" creationId="{EE23E189-4F40-E84E-BF13-3786EF9E30C0}"/>
          </ac:spMkLst>
        </pc:spChg>
        <pc:spChg chg="mod">
          <ac:chgData name="Joanna Scouler" userId="da2978bb-3a89-42a2-b6f4-686f2140a0cc" providerId="ADAL" clId="{8E180B17-224B-4244-BA22-7AC690723D49}" dt="2024-04-12T12:26:44.972" v="15" actId="2711"/>
          <ac:spMkLst>
            <pc:docMk/>
            <pc:sldMk cId="1830534813" sldId="314"/>
            <ac:spMk id="8" creationId="{204CC7AE-6FFE-1B49-9E2F-3E2DACB5DE9E}"/>
          </ac:spMkLst>
        </pc:spChg>
      </pc:sldChg>
      <pc:sldChg chg="modSp">
        <pc:chgData name="Joanna Scouler" userId="da2978bb-3a89-42a2-b6f4-686f2140a0cc" providerId="ADAL" clId="{8E180B17-224B-4244-BA22-7AC690723D49}" dt="2024-04-12T12:25:48.967" v="2"/>
        <pc:sldMkLst>
          <pc:docMk/>
          <pc:sldMk cId="1495468696" sldId="348"/>
        </pc:sldMkLst>
        <pc:spChg chg="mod">
          <ac:chgData name="Joanna Scouler" userId="da2978bb-3a89-42a2-b6f4-686f2140a0cc" providerId="ADAL" clId="{8E180B17-224B-4244-BA22-7AC690723D49}" dt="2024-04-12T12:25:48.967" v="2"/>
          <ac:spMkLst>
            <pc:docMk/>
            <pc:sldMk cId="1495468696" sldId="348"/>
            <ac:spMk id="2" creationId="{EE3C824E-4C7F-DB42-8DBE-A9A845EEBF60}"/>
          </ac:spMkLst>
        </pc:spChg>
      </pc:sldChg>
      <pc:sldChg chg="modSp mod modClrScheme chgLayout">
        <pc:chgData name="Joanna Scouler" userId="da2978bb-3a89-42a2-b6f4-686f2140a0cc" providerId="ADAL" clId="{8E180B17-224B-4244-BA22-7AC690723D49}" dt="2024-04-12T12:25:54.356" v="4" actId="700"/>
        <pc:sldMkLst>
          <pc:docMk/>
          <pc:sldMk cId="810804710" sldId="355"/>
        </pc:sldMkLst>
        <pc:spChg chg="mod ord">
          <ac:chgData name="Joanna Scouler" userId="da2978bb-3a89-42a2-b6f4-686f2140a0cc" providerId="ADAL" clId="{8E180B17-224B-4244-BA22-7AC690723D49}" dt="2024-04-12T12:25:54.356" v="4" actId="700"/>
          <ac:spMkLst>
            <pc:docMk/>
            <pc:sldMk cId="810804710" sldId="355"/>
            <ac:spMk id="2" creationId="{6C92CDF9-9E9C-714B-9C6F-2DE6F9E48CAE}"/>
          </ac:spMkLst>
        </pc:spChg>
      </pc:sldChg>
      <pc:sldChg chg="modSp">
        <pc:chgData name="Joanna Scouler" userId="da2978bb-3a89-42a2-b6f4-686f2140a0cc" providerId="ADAL" clId="{8E180B17-224B-4244-BA22-7AC690723D49}" dt="2024-04-12T12:25:48.967" v="2"/>
        <pc:sldMkLst>
          <pc:docMk/>
          <pc:sldMk cId="2290180924" sldId="356"/>
        </pc:sldMkLst>
        <pc:spChg chg="mod">
          <ac:chgData name="Joanna Scouler" userId="da2978bb-3a89-42a2-b6f4-686f2140a0cc" providerId="ADAL" clId="{8E180B17-224B-4244-BA22-7AC690723D49}" dt="2024-04-12T12:25:48.967" v="2"/>
          <ac:spMkLst>
            <pc:docMk/>
            <pc:sldMk cId="2290180924" sldId="356"/>
            <ac:spMk id="3" creationId="{24C00108-A306-9E49-AD66-5067E94AA0BD}"/>
          </ac:spMkLst>
        </pc:spChg>
      </pc:sldChg>
      <pc:sldChg chg="modSp mod ord modAnim modShow">
        <pc:chgData name="Joanna Scouler" userId="da2978bb-3a89-42a2-b6f4-686f2140a0cc" providerId="ADAL" clId="{8E180B17-224B-4244-BA22-7AC690723D49}" dt="2024-04-12T12:31:44.008" v="125"/>
        <pc:sldMkLst>
          <pc:docMk/>
          <pc:sldMk cId="3268841745" sldId="362"/>
        </pc:sldMkLst>
        <pc:spChg chg="mod">
          <ac:chgData name="Joanna Scouler" userId="da2978bb-3a89-42a2-b6f4-686f2140a0cc" providerId="ADAL" clId="{8E180B17-224B-4244-BA22-7AC690723D49}" dt="2024-04-12T12:28:19.520" v="32" actId="20577"/>
          <ac:spMkLst>
            <pc:docMk/>
            <pc:sldMk cId="3268841745" sldId="362"/>
            <ac:spMk id="3" creationId="{9CE96B27-BC5F-44BF-BDF5-A20B8148A74B}"/>
          </ac:spMkLst>
        </pc:spChg>
        <pc:spChg chg="mod">
          <ac:chgData name="Joanna Scouler" userId="da2978bb-3a89-42a2-b6f4-686f2140a0cc" providerId="ADAL" clId="{8E180B17-224B-4244-BA22-7AC690723D49}" dt="2024-04-12T12:26:26.711" v="12" actId="2711"/>
          <ac:spMkLst>
            <pc:docMk/>
            <pc:sldMk cId="3268841745" sldId="362"/>
            <ac:spMk id="6" creationId="{738BD3D1-C602-476B-9ED5-198C26001B3D}"/>
          </ac:spMkLst>
        </pc:spChg>
        <pc:spChg chg="mod">
          <ac:chgData name="Joanna Scouler" userId="da2978bb-3a89-42a2-b6f4-686f2140a0cc" providerId="ADAL" clId="{8E180B17-224B-4244-BA22-7AC690723D49}" dt="2024-04-12T12:26:26.711" v="12" actId="2711"/>
          <ac:spMkLst>
            <pc:docMk/>
            <pc:sldMk cId="3268841745" sldId="362"/>
            <ac:spMk id="12" creationId="{983ADA12-3DDD-E247-BA3D-2C76086A0E6E}"/>
          </ac:spMkLst>
        </pc:spChg>
        <pc:graphicFrameChg chg="modGraphic">
          <ac:chgData name="Joanna Scouler" userId="da2978bb-3a89-42a2-b6f4-686f2140a0cc" providerId="ADAL" clId="{8E180B17-224B-4244-BA22-7AC690723D49}" dt="2024-04-12T12:31:26.697" v="122" actId="207"/>
          <ac:graphicFrameMkLst>
            <pc:docMk/>
            <pc:sldMk cId="3268841745" sldId="362"/>
            <ac:graphicFrameMk id="13" creationId="{77EA7EFB-D4BD-4149-B083-52FF21A7863D}"/>
          </ac:graphicFrameMkLst>
        </pc:graphicFrameChg>
      </pc:sldChg>
      <pc:sldChg chg="modSp mod">
        <pc:chgData name="Joanna Scouler" userId="da2978bb-3a89-42a2-b6f4-686f2140a0cc" providerId="ADAL" clId="{8E180B17-224B-4244-BA22-7AC690723D49}" dt="2024-04-12T12:27:00.342" v="19" actId="1076"/>
        <pc:sldMkLst>
          <pc:docMk/>
          <pc:sldMk cId="4043307828" sldId="363"/>
        </pc:sldMkLst>
        <pc:spChg chg="mod">
          <ac:chgData name="Joanna Scouler" userId="da2978bb-3a89-42a2-b6f4-686f2140a0cc" providerId="ADAL" clId="{8E180B17-224B-4244-BA22-7AC690723D49}" dt="2024-04-12T12:25:49.070" v="3" actId="27636"/>
          <ac:spMkLst>
            <pc:docMk/>
            <pc:sldMk cId="4043307828" sldId="363"/>
            <ac:spMk id="2" creationId="{21F6D3BF-8D78-3D41-8D2E-5FED3055FC80}"/>
          </ac:spMkLst>
        </pc:spChg>
        <pc:spChg chg="mod">
          <ac:chgData name="Joanna Scouler" userId="da2978bb-3a89-42a2-b6f4-686f2140a0cc" providerId="ADAL" clId="{8E180B17-224B-4244-BA22-7AC690723D49}" dt="2024-04-12T12:25:48.967" v="2"/>
          <ac:spMkLst>
            <pc:docMk/>
            <pc:sldMk cId="4043307828" sldId="363"/>
            <ac:spMk id="3" creationId="{8676A10C-2676-7549-90A1-140565D5F092}"/>
          </ac:spMkLst>
        </pc:spChg>
        <pc:picChg chg="mod">
          <ac:chgData name="Joanna Scouler" userId="da2978bb-3a89-42a2-b6f4-686f2140a0cc" providerId="ADAL" clId="{8E180B17-224B-4244-BA22-7AC690723D49}" dt="2024-04-12T12:27:00.342" v="19" actId="1076"/>
          <ac:picMkLst>
            <pc:docMk/>
            <pc:sldMk cId="4043307828" sldId="363"/>
            <ac:picMk id="10" creationId="{4762F971-C492-0A4F-93BC-C458A9C1640C}"/>
          </ac:picMkLst>
        </pc:picChg>
      </pc:sldChg>
      <pc:sldChg chg="modSp add mod">
        <pc:chgData name="Joanna Scouler" userId="da2978bb-3a89-42a2-b6f4-686f2140a0cc" providerId="ADAL" clId="{8E180B17-224B-4244-BA22-7AC690723D49}" dt="2024-04-12T12:26:09.753" v="8" actId="20577"/>
        <pc:sldMkLst>
          <pc:docMk/>
          <pc:sldMk cId="3612247813" sldId="364"/>
        </pc:sldMkLst>
        <pc:graphicFrameChg chg="modGraphic">
          <ac:chgData name="Joanna Scouler" userId="da2978bb-3a89-42a2-b6f4-686f2140a0cc" providerId="ADAL" clId="{8E180B17-224B-4244-BA22-7AC690723D49}" dt="2024-04-12T12:26:09.753" v="8" actId="20577"/>
          <ac:graphicFrameMkLst>
            <pc:docMk/>
            <pc:sldMk cId="3612247813" sldId="364"/>
            <ac:graphicFrameMk id="3" creationId="{2D1EACB4-F44A-B74F-9ED5-BE0F8D4E6DF6}"/>
          </ac:graphicFrameMkLst>
        </pc:graphicFrameChg>
      </pc:sldChg>
      <pc:sldChg chg="modSp add mod">
        <pc:chgData name="Joanna Scouler" userId="da2978bb-3a89-42a2-b6f4-686f2140a0cc" providerId="ADAL" clId="{8E180B17-224B-4244-BA22-7AC690723D49}" dt="2024-04-12T12:27:32.614" v="27" actId="20577"/>
        <pc:sldMkLst>
          <pc:docMk/>
          <pc:sldMk cId="3308112752" sldId="421"/>
        </pc:sldMkLst>
        <pc:spChg chg="mod">
          <ac:chgData name="Joanna Scouler" userId="da2978bb-3a89-42a2-b6f4-686f2140a0cc" providerId="ADAL" clId="{8E180B17-224B-4244-BA22-7AC690723D49}" dt="2024-04-12T12:27:32.614" v="27" actId="20577"/>
          <ac:spMkLst>
            <pc:docMk/>
            <pc:sldMk cId="3308112752" sldId="421"/>
            <ac:spMk id="6" creationId="{03D33695-F3E3-458D-8D7E-F377F44F408A}"/>
          </ac:spMkLst>
        </pc:spChg>
      </pc:sldChg>
      <pc:sldChg chg="modSp add mod">
        <pc:chgData name="Joanna Scouler" userId="da2978bb-3a89-42a2-b6f4-686f2140a0cc" providerId="ADAL" clId="{8E180B17-224B-4244-BA22-7AC690723D49}" dt="2024-04-12T12:27:23.713" v="22" actId="207"/>
        <pc:sldMkLst>
          <pc:docMk/>
          <pc:sldMk cId="3357997291" sldId="422"/>
        </pc:sldMkLst>
        <pc:spChg chg="mod">
          <ac:chgData name="Joanna Scouler" userId="da2978bb-3a89-42a2-b6f4-686f2140a0cc" providerId="ADAL" clId="{8E180B17-224B-4244-BA22-7AC690723D49}" dt="2024-04-12T12:27:23.713" v="22" actId="207"/>
          <ac:spMkLst>
            <pc:docMk/>
            <pc:sldMk cId="3357997291" sldId="422"/>
            <ac:spMk id="6" creationId="{03D33695-F3E3-458D-8D7E-F377F44F408A}"/>
          </ac:spMkLst>
        </pc:spChg>
      </pc:sldChg>
      <pc:sldChg chg="add">
        <pc:chgData name="Joanna Scouler" userId="da2978bb-3a89-42a2-b6f4-686f2140a0cc" providerId="ADAL" clId="{8E180B17-224B-4244-BA22-7AC690723D49}" dt="2024-04-12T12:27:47.846" v="28"/>
        <pc:sldMkLst>
          <pc:docMk/>
          <pc:sldMk cId="2636772510" sldId="423"/>
        </pc:sldMkLst>
      </pc:sldChg>
      <pc:sldChg chg="add del">
        <pc:chgData name="Joanna Scouler" userId="da2978bb-3a89-42a2-b6f4-686f2140a0cc" providerId="ADAL" clId="{8E180B17-224B-4244-BA22-7AC690723D49}" dt="2024-04-12T12:33:38.122" v="189" actId="2696"/>
        <pc:sldMkLst>
          <pc:docMk/>
          <pc:sldMk cId="725103409" sldId="426"/>
        </pc:sldMkLst>
      </pc:sldChg>
      <pc:sldChg chg="modSp add mod modAnim">
        <pc:chgData name="Joanna Scouler" userId="da2978bb-3a89-42a2-b6f4-686f2140a0cc" providerId="ADAL" clId="{8E180B17-224B-4244-BA22-7AC690723D49}" dt="2024-04-12T12:31:16.643" v="121" actId="1076"/>
        <pc:sldMkLst>
          <pc:docMk/>
          <pc:sldMk cId="2185256069" sldId="427"/>
        </pc:sldMkLst>
        <pc:spChg chg="mod">
          <ac:chgData name="Joanna Scouler" userId="da2978bb-3a89-42a2-b6f4-686f2140a0cc" providerId="ADAL" clId="{8E180B17-224B-4244-BA22-7AC690723D49}" dt="2024-04-12T12:30:29.145" v="88" actId="14100"/>
          <ac:spMkLst>
            <pc:docMk/>
            <pc:sldMk cId="2185256069" sldId="427"/>
            <ac:spMk id="8" creationId="{A089FA33-BAA9-2005-C735-5F7CD10F4E60}"/>
          </ac:spMkLst>
        </pc:spChg>
        <pc:spChg chg="mod">
          <ac:chgData name="Joanna Scouler" userId="da2978bb-3a89-42a2-b6f4-686f2140a0cc" providerId="ADAL" clId="{8E180B17-224B-4244-BA22-7AC690723D49}" dt="2024-04-12T12:31:16.643" v="121" actId="1076"/>
          <ac:spMkLst>
            <pc:docMk/>
            <pc:sldMk cId="2185256069" sldId="427"/>
            <ac:spMk id="12" creationId="{983ADA12-3DDD-E247-BA3D-2C76086A0E6E}"/>
          </ac:spMkLst>
        </pc:spChg>
        <pc:spChg chg="mod">
          <ac:chgData name="Joanna Scouler" userId="da2978bb-3a89-42a2-b6f4-686f2140a0cc" providerId="ADAL" clId="{8E180B17-224B-4244-BA22-7AC690723D49}" dt="2024-04-12T12:31:08.918" v="120" actId="1037"/>
          <ac:spMkLst>
            <pc:docMk/>
            <pc:sldMk cId="2185256069" sldId="427"/>
            <ac:spMk id="14" creationId="{C2257860-0B09-BC2A-04A4-59ABBED0E1D5}"/>
          </ac:spMkLst>
        </pc:spChg>
        <pc:spChg chg="mod">
          <ac:chgData name="Joanna Scouler" userId="da2978bb-3a89-42a2-b6f4-686f2140a0cc" providerId="ADAL" clId="{8E180B17-224B-4244-BA22-7AC690723D49}" dt="2024-04-12T12:31:01.278" v="116" actId="113"/>
          <ac:spMkLst>
            <pc:docMk/>
            <pc:sldMk cId="2185256069" sldId="427"/>
            <ac:spMk id="16" creationId="{682B01A6-A036-D33E-6528-115432BE8C5A}"/>
          </ac:spMkLst>
        </pc:spChg>
      </pc:sldChg>
      <pc:sldChg chg="addSp delSp modSp add mod delAnim modAnim modNotesTx">
        <pc:chgData name="Joanna Scouler" userId="da2978bb-3a89-42a2-b6f4-686f2140a0cc" providerId="ADAL" clId="{8E180B17-224B-4244-BA22-7AC690723D49}" dt="2024-04-12T12:34:33.004" v="197"/>
        <pc:sldMkLst>
          <pc:docMk/>
          <pc:sldMk cId="1213092358" sldId="428"/>
        </pc:sldMkLst>
        <pc:spChg chg="add mod">
          <ac:chgData name="Joanna Scouler" userId="da2978bb-3a89-42a2-b6f4-686f2140a0cc" providerId="ADAL" clId="{8E180B17-224B-4244-BA22-7AC690723D49}" dt="2024-04-12T12:33:18.149" v="172" actId="114"/>
          <ac:spMkLst>
            <pc:docMk/>
            <pc:sldMk cId="1213092358" sldId="428"/>
            <ac:spMk id="2" creationId="{C9F4CDA8-2534-4610-D94F-6900F626F1EB}"/>
          </ac:spMkLst>
        </pc:spChg>
        <pc:spChg chg="mod">
          <ac:chgData name="Joanna Scouler" userId="da2978bb-3a89-42a2-b6f4-686f2140a0cc" providerId="ADAL" clId="{8E180B17-224B-4244-BA22-7AC690723D49}" dt="2024-04-12T12:31:59.040" v="127" actId="20577"/>
          <ac:spMkLst>
            <pc:docMk/>
            <pc:sldMk cId="1213092358" sldId="428"/>
            <ac:spMk id="3" creationId="{9CE96B27-BC5F-44BF-BDF5-A20B8148A74B}"/>
          </ac:spMkLst>
        </pc:spChg>
        <pc:spChg chg="add mod">
          <ac:chgData name="Joanna Scouler" userId="da2978bb-3a89-42a2-b6f4-686f2140a0cc" providerId="ADAL" clId="{8E180B17-224B-4244-BA22-7AC690723D49}" dt="2024-04-12T12:32:25.675" v="133" actId="1076"/>
          <ac:spMkLst>
            <pc:docMk/>
            <pc:sldMk cId="1213092358" sldId="428"/>
            <ac:spMk id="4" creationId="{0341EA5F-70FA-AE87-CBA4-F93A02EA7E45}"/>
          </ac:spMkLst>
        </pc:spChg>
        <pc:spChg chg="add del mod">
          <ac:chgData name="Joanna Scouler" userId="da2978bb-3a89-42a2-b6f4-686f2140a0cc" providerId="ADAL" clId="{8E180B17-224B-4244-BA22-7AC690723D49}" dt="2024-04-12T12:33:13.135" v="169" actId="478"/>
          <ac:spMkLst>
            <pc:docMk/>
            <pc:sldMk cId="1213092358" sldId="428"/>
            <ac:spMk id="5" creationId="{40229E95-18BD-3114-EB44-EA5CBDDC4D96}"/>
          </ac:spMkLst>
        </pc:spChg>
        <pc:spChg chg="mod">
          <ac:chgData name="Joanna Scouler" userId="da2978bb-3a89-42a2-b6f4-686f2140a0cc" providerId="ADAL" clId="{8E180B17-224B-4244-BA22-7AC690723D49}" dt="2024-04-12T12:32:29.182" v="134" actId="1076"/>
          <ac:spMkLst>
            <pc:docMk/>
            <pc:sldMk cId="1213092358" sldId="428"/>
            <ac:spMk id="6" creationId="{738BD3D1-C602-476B-9ED5-198C26001B3D}"/>
          </ac:spMkLst>
        </pc:spChg>
        <pc:spChg chg="add mod">
          <ac:chgData name="Joanna Scouler" userId="da2978bb-3a89-42a2-b6f4-686f2140a0cc" providerId="ADAL" clId="{8E180B17-224B-4244-BA22-7AC690723D49}" dt="2024-04-12T12:33:33.653" v="188" actId="20577"/>
          <ac:spMkLst>
            <pc:docMk/>
            <pc:sldMk cId="1213092358" sldId="428"/>
            <ac:spMk id="7" creationId="{E9DEDCB9-6647-9FA5-406A-C8CE8BECDA94}"/>
          </ac:spMkLst>
        </pc:spChg>
        <pc:graphicFrameChg chg="del">
          <ac:chgData name="Joanna Scouler" userId="da2978bb-3a89-42a2-b6f4-686f2140a0cc" providerId="ADAL" clId="{8E180B17-224B-4244-BA22-7AC690723D49}" dt="2024-04-12T12:32:02.136" v="128" actId="478"/>
          <ac:graphicFrameMkLst>
            <pc:docMk/>
            <pc:sldMk cId="1213092358" sldId="428"/>
            <ac:graphicFrameMk id="13" creationId="{77EA7EFB-D4BD-4149-B083-52FF21A7863D}"/>
          </ac:graphicFrameMkLst>
        </pc:graphicFrameChg>
      </pc:sldChg>
      <pc:sldChg chg="modSp add mod modAnim">
        <pc:chgData name="Joanna Scouler" userId="da2978bb-3a89-42a2-b6f4-686f2140a0cc" providerId="ADAL" clId="{8E180B17-224B-4244-BA22-7AC690723D49}" dt="2024-04-12T12:34:56.159" v="201" actId="20577"/>
        <pc:sldMkLst>
          <pc:docMk/>
          <pc:sldMk cId="3269870993" sldId="429"/>
        </pc:sldMkLst>
        <pc:spChg chg="mod">
          <ac:chgData name="Joanna Scouler" userId="da2978bb-3a89-42a2-b6f4-686f2140a0cc" providerId="ADAL" clId="{8E180B17-224B-4244-BA22-7AC690723D49}" dt="2024-04-12T12:33:49.358" v="194" actId="113"/>
          <ac:spMkLst>
            <pc:docMk/>
            <pc:sldMk cId="3269870993" sldId="429"/>
            <ac:spMk id="2" creationId="{C9F4CDA8-2534-4610-D94F-6900F626F1EB}"/>
          </ac:spMkLst>
        </pc:spChg>
        <pc:spChg chg="mod">
          <ac:chgData name="Joanna Scouler" userId="da2978bb-3a89-42a2-b6f4-686f2140a0cc" providerId="ADAL" clId="{8E180B17-224B-4244-BA22-7AC690723D49}" dt="2024-04-12T12:34:56.159" v="201" actId="20577"/>
          <ac:spMkLst>
            <pc:docMk/>
            <pc:sldMk cId="3269870993" sldId="429"/>
            <ac:spMk id="3" creationId="{9CE96B27-BC5F-44BF-BDF5-A20B8148A74B}"/>
          </ac:spMkLst>
        </pc:spChg>
        <pc:spChg chg="mod">
          <ac:chgData name="Joanna Scouler" userId="da2978bb-3a89-42a2-b6f4-686f2140a0cc" providerId="ADAL" clId="{8E180B17-224B-4244-BA22-7AC690723D49}" dt="2024-04-12T12:34:24.581" v="196" actId="207"/>
          <ac:spMkLst>
            <pc:docMk/>
            <pc:sldMk cId="3269870993" sldId="429"/>
            <ac:spMk id="7" creationId="{E9DEDCB9-6647-9FA5-406A-C8CE8BECDA94}"/>
          </ac:spMkLst>
        </pc:spChg>
      </pc:sldChg>
      <pc:sldMasterChg chg="modSldLayout">
        <pc:chgData name="Joanna Scouler" userId="da2978bb-3a89-42a2-b6f4-686f2140a0cc" providerId="ADAL" clId="{8E180B17-224B-4244-BA22-7AC690723D49}" dt="2024-04-12T12:25:43.179" v="0"/>
        <pc:sldMasterMkLst>
          <pc:docMk/>
          <pc:sldMasterMk cId="315698944" sldId="2147483699"/>
        </pc:sldMasterMkLst>
        <pc:sldLayoutChg chg="delSp">
          <pc:chgData name="Joanna Scouler" userId="da2978bb-3a89-42a2-b6f4-686f2140a0cc" providerId="ADAL" clId="{8E180B17-224B-4244-BA22-7AC690723D49}" dt="2024-04-12T12:25:43.179" v="0"/>
          <pc:sldLayoutMkLst>
            <pc:docMk/>
            <pc:sldMasterMk cId="315698944" sldId="2147483699"/>
            <pc:sldLayoutMk cId="2626419874" sldId="2147483723"/>
          </pc:sldLayoutMkLst>
          <pc:spChg chg="del">
            <ac:chgData name="Joanna Scouler" userId="da2978bb-3a89-42a2-b6f4-686f2140a0cc" providerId="ADAL" clId="{8E180B17-224B-4244-BA22-7AC690723D49}" dt="2024-04-12T12:25:43.179" v="0"/>
            <ac:spMkLst>
              <pc:docMk/>
              <pc:sldMasterMk cId="315698944" sldId="2147483699"/>
              <pc:sldLayoutMk cId="2626419874" sldId="2147483723"/>
              <ac:spMk id="4" creationId="{FB9BDBA1-DD73-5C43-A5A8-F619ADA69383}"/>
            </ac:spMkLst>
          </pc:spChg>
          <pc:spChg chg="del">
            <ac:chgData name="Joanna Scouler" userId="da2978bb-3a89-42a2-b6f4-686f2140a0cc" providerId="ADAL" clId="{8E180B17-224B-4244-BA22-7AC690723D49}" dt="2024-04-12T12:25:43.179" v="0"/>
            <ac:spMkLst>
              <pc:docMk/>
              <pc:sldMasterMk cId="315698944" sldId="2147483699"/>
              <pc:sldLayoutMk cId="2626419874" sldId="2147483723"/>
              <ac:spMk id="12" creationId="{6388379F-C4DE-4646-93E3-42D263D1AAF5}"/>
            </ac:spMkLst>
          </pc:spChg>
        </pc:sldLayoutChg>
      </pc:sldMasterChg>
      <pc:sldMasterChg chg="delSldLayout modSldLayout">
        <pc:chgData name="Joanna Scouler" userId="da2978bb-3a89-42a2-b6f4-686f2140a0cc" providerId="ADAL" clId="{8E180B17-224B-4244-BA22-7AC690723D49}" dt="2024-04-12T12:25:59.044" v="5" actId="2696"/>
        <pc:sldMasterMkLst>
          <pc:docMk/>
          <pc:sldMasterMk cId="2802293073" sldId="2147483725"/>
        </pc:sldMasterMkLst>
        <pc:sldLayoutChg chg="delSp del">
          <pc:chgData name="Joanna Scouler" userId="da2978bb-3a89-42a2-b6f4-686f2140a0cc" providerId="ADAL" clId="{8E180B17-224B-4244-BA22-7AC690723D49}" dt="2024-04-12T12:25:59.044" v="5" actId="2696"/>
          <pc:sldLayoutMkLst>
            <pc:docMk/>
            <pc:sldMasterMk cId="2802293073" sldId="2147483725"/>
            <pc:sldLayoutMk cId="2977062607" sldId="2147483744"/>
          </pc:sldLayoutMkLst>
          <pc:spChg chg="del">
            <ac:chgData name="Joanna Scouler" userId="da2978bb-3a89-42a2-b6f4-686f2140a0cc" providerId="ADAL" clId="{8E180B17-224B-4244-BA22-7AC690723D49}" dt="2024-04-12T12:25:48.967" v="2"/>
            <ac:spMkLst>
              <pc:docMk/>
              <pc:sldMasterMk cId="2802293073" sldId="2147483725"/>
              <pc:sldLayoutMk cId="2977062607" sldId="2147483744"/>
              <ac:spMk id="4" creationId="{FB9BDBA1-DD73-5C43-A5A8-F619ADA69383}"/>
            </ac:spMkLst>
          </pc:spChg>
          <pc:spChg chg="del">
            <ac:chgData name="Joanna Scouler" userId="da2978bb-3a89-42a2-b6f4-686f2140a0cc" providerId="ADAL" clId="{8E180B17-224B-4244-BA22-7AC690723D49}" dt="2024-04-12T12:25:48.967" v="2"/>
            <ac:spMkLst>
              <pc:docMk/>
              <pc:sldMasterMk cId="2802293073" sldId="2147483725"/>
              <pc:sldLayoutMk cId="2977062607" sldId="2147483744"/>
              <ac:spMk id="12" creationId="{6388379F-C4DE-4646-93E3-42D263D1AAF5}"/>
            </ac:spMkLst>
          </pc:spChg>
        </pc:sldLayoutChg>
      </pc:sldMasterChg>
    </pc:docChg>
  </pc:docChgLst>
  <pc:docChgLst>
    <pc:chgData name="Georgina Pick" userId="S::g.pick@arkpioneer.org::036a2d0a-b78c-4da7-8e9b-8b10f77470c8" providerId="AD" clId="Web-{F30C8F9E-B5E2-1517-6FC7-58631A527458}"/>
    <pc:docChg chg="modSld">
      <pc:chgData name="Georgina Pick" userId="S::g.pick@arkpioneer.org::036a2d0a-b78c-4da7-8e9b-8b10f77470c8" providerId="AD" clId="Web-{F30C8F9E-B5E2-1517-6FC7-58631A527458}" dt="2021-06-15T06:57:35.019" v="105"/>
      <pc:docMkLst>
        <pc:docMk/>
      </pc:docMkLst>
      <pc:sldChg chg="modNotes">
        <pc:chgData name="Georgina Pick" userId="S::g.pick@arkpioneer.org::036a2d0a-b78c-4da7-8e9b-8b10f77470c8" providerId="AD" clId="Web-{F30C8F9E-B5E2-1517-6FC7-58631A527458}" dt="2021-06-15T06:57:35.019" v="105"/>
        <pc:sldMkLst>
          <pc:docMk/>
          <pc:sldMk cId="1658734986" sldId="349"/>
        </pc:sldMkLst>
      </pc:sldChg>
    </pc:docChg>
  </pc:docChgLst>
  <pc:docChgLst>
    <pc:chgData name="Joanna Scouler" userId="da2978bb-3a89-42a2-b6f4-686f2140a0cc" providerId="ADAL" clId="{48BE58EE-97C8-5348-A0C7-750458836943}"/>
    <pc:docChg chg="custSel addSld delSld modSld">
      <pc:chgData name="Joanna Scouler" userId="da2978bb-3a89-42a2-b6f4-686f2140a0cc" providerId="ADAL" clId="{48BE58EE-97C8-5348-A0C7-750458836943}" dt="2022-04-07T14:56:40.841" v="95" actId="1036"/>
      <pc:docMkLst>
        <pc:docMk/>
      </pc:docMkLst>
      <pc:sldChg chg="modSp mod">
        <pc:chgData name="Joanna Scouler" userId="da2978bb-3a89-42a2-b6f4-686f2140a0cc" providerId="ADAL" clId="{48BE58EE-97C8-5348-A0C7-750458836943}" dt="2022-04-07T14:56:40.841" v="95" actId="1036"/>
        <pc:sldMkLst>
          <pc:docMk/>
          <pc:sldMk cId="4075178077" sldId="262"/>
        </pc:sldMkLst>
        <pc:spChg chg="mod">
          <ac:chgData name="Joanna Scouler" userId="da2978bb-3a89-42a2-b6f4-686f2140a0cc" providerId="ADAL" clId="{48BE58EE-97C8-5348-A0C7-750458836943}" dt="2022-04-07T14:56:36.969" v="87" actId="1036"/>
          <ac:spMkLst>
            <pc:docMk/>
            <pc:sldMk cId="4075178077" sldId="262"/>
            <ac:spMk id="5" creationId="{8BE7F6E4-3567-3641-ABCA-436D9F706EB8}"/>
          </ac:spMkLst>
        </pc:spChg>
        <pc:spChg chg="mod">
          <ac:chgData name="Joanna Scouler" userId="da2978bb-3a89-42a2-b6f4-686f2140a0cc" providerId="ADAL" clId="{48BE58EE-97C8-5348-A0C7-750458836943}" dt="2022-04-07T14:56:21.513" v="75" actId="11"/>
          <ac:spMkLst>
            <pc:docMk/>
            <pc:sldMk cId="4075178077" sldId="262"/>
            <ac:spMk id="6" creationId="{00000000-0000-0000-0000-000000000000}"/>
          </ac:spMkLst>
        </pc:spChg>
        <pc:spChg chg="mod">
          <ac:chgData name="Joanna Scouler" userId="da2978bb-3a89-42a2-b6f4-686f2140a0cc" providerId="ADAL" clId="{48BE58EE-97C8-5348-A0C7-750458836943}" dt="2022-04-07T14:56:33.998" v="82" actId="1038"/>
          <ac:spMkLst>
            <pc:docMk/>
            <pc:sldMk cId="4075178077" sldId="262"/>
            <ac:spMk id="7" creationId="{86E6E197-EBAB-164B-8068-C17FED46B85C}"/>
          </ac:spMkLst>
        </pc:spChg>
        <pc:spChg chg="mod">
          <ac:chgData name="Joanna Scouler" userId="da2978bb-3a89-42a2-b6f4-686f2140a0cc" providerId="ADAL" clId="{48BE58EE-97C8-5348-A0C7-750458836943}" dt="2022-04-07T14:56:40.841" v="95" actId="1036"/>
          <ac:spMkLst>
            <pc:docMk/>
            <pc:sldMk cId="4075178077" sldId="262"/>
            <ac:spMk id="25" creationId="{9A2978FE-89EB-484D-BD59-56AD713DC92A}"/>
          </ac:spMkLst>
        </pc:spChg>
      </pc:sldChg>
      <pc:sldChg chg="modSp">
        <pc:chgData name="Joanna Scouler" userId="da2978bb-3a89-42a2-b6f4-686f2140a0cc" providerId="ADAL" clId="{48BE58EE-97C8-5348-A0C7-750458836943}" dt="2022-04-07T14:55:15.447" v="52" actId="207"/>
        <pc:sldMkLst>
          <pc:docMk/>
          <pc:sldMk cId="3656030103" sldId="266"/>
        </pc:sldMkLst>
        <pc:spChg chg="mod">
          <ac:chgData name="Joanna Scouler" userId="da2978bb-3a89-42a2-b6f4-686f2140a0cc" providerId="ADAL" clId="{48BE58EE-97C8-5348-A0C7-750458836943}" dt="2022-04-07T14:55:15.447" v="52" actId="207"/>
          <ac:spMkLst>
            <pc:docMk/>
            <pc:sldMk cId="3656030103" sldId="266"/>
            <ac:spMk id="23" creationId="{F58235D5-0A3A-3942-8F98-CE1AC9578438}"/>
          </ac:spMkLst>
        </pc:spChg>
        <pc:spChg chg="mod">
          <ac:chgData name="Joanna Scouler" userId="da2978bb-3a89-42a2-b6f4-686f2140a0cc" providerId="ADAL" clId="{48BE58EE-97C8-5348-A0C7-750458836943}" dt="2022-04-07T14:55:15.447" v="52" actId="207"/>
          <ac:spMkLst>
            <pc:docMk/>
            <pc:sldMk cId="3656030103" sldId="266"/>
            <ac:spMk id="24" creationId="{5574887B-BC83-5142-91A1-5878259B8850}"/>
          </ac:spMkLst>
        </pc:spChg>
        <pc:spChg chg="mod">
          <ac:chgData name="Joanna Scouler" userId="da2978bb-3a89-42a2-b6f4-686f2140a0cc" providerId="ADAL" clId="{48BE58EE-97C8-5348-A0C7-750458836943}" dt="2022-04-07T14:55:15.447" v="52" actId="207"/>
          <ac:spMkLst>
            <pc:docMk/>
            <pc:sldMk cId="3656030103" sldId="266"/>
            <ac:spMk id="25" creationId="{51325BD6-22D0-0A4E-9418-DC3B136ADBA4}"/>
          </ac:spMkLst>
        </pc:spChg>
        <pc:spChg chg="mod">
          <ac:chgData name="Joanna Scouler" userId="da2978bb-3a89-42a2-b6f4-686f2140a0cc" providerId="ADAL" clId="{48BE58EE-97C8-5348-A0C7-750458836943}" dt="2022-04-07T14:55:15.447" v="52" actId="207"/>
          <ac:spMkLst>
            <pc:docMk/>
            <pc:sldMk cId="3656030103" sldId="266"/>
            <ac:spMk id="26" creationId="{DEC34280-BCCE-EB46-9BED-948AFDB75C21}"/>
          </ac:spMkLst>
        </pc:spChg>
        <pc:spChg chg="mod">
          <ac:chgData name="Joanna Scouler" userId="da2978bb-3a89-42a2-b6f4-686f2140a0cc" providerId="ADAL" clId="{48BE58EE-97C8-5348-A0C7-750458836943}" dt="2022-04-07T14:55:15.447" v="52" actId="207"/>
          <ac:spMkLst>
            <pc:docMk/>
            <pc:sldMk cId="3656030103" sldId="266"/>
            <ac:spMk id="27" creationId="{DF5E95F9-25C0-7547-A6E1-BB111CAD6E9E}"/>
          </ac:spMkLst>
        </pc:spChg>
      </pc:sldChg>
      <pc:sldChg chg="modSp mod">
        <pc:chgData name="Joanna Scouler" userId="da2978bb-3a89-42a2-b6f4-686f2140a0cc" providerId="ADAL" clId="{48BE58EE-97C8-5348-A0C7-750458836943}" dt="2022-04-07T14:55:34.889" v="59" actId="2711"/>
        <pc:sldMkLst>
          <pc:docMk/>
          <pc:sldMk cId="408376181" sldId="279"/>
        </pc:sldMkLst>
        <pc:spChg chg="mod">
          <ac:chgData name="Joanna Scouler" userId="da2978bb-3a89-42a2-b6f4-686f2140a0cc" providerId="ADAL" clId="{48BE58EE-97C8-5348-A0C7-750458836943}" dt="2022-04-07T14:55:34.889" v="59" actId="2711"/>
          <ac:spMkLst>
            <pc:docMk/>
            <pc:sldMk cId="408376181" sldId="279"/>
            <ac:spMk id="2" creationId="{390ADA5D-EF3B-BD4E-93D1-EBAA704F36FE}"/>
          </ac:spMkLst>
        </pc:spChg>
      </pc:sldChg>
      <pc:sldChg chg="modNotesTx">
        <pc:chgData name="Joanna Scouler" userId="da2978bb-3a89-42a2-b6f4-686f2140a0cc" providerId="ADAL" clId="{48BE58EE-97C8-5348-A0C7-750458836943}" dt="2022-04-07T14:54:59.225" v="49" actId="20577"/>
        <pc:sldMkLst>
          <pc:docMk/>
          <pc:sldMk cId="3384581491" sldId="296"/>
        </pc:sldMkLst>
      </pc:sldChg>
      <pc:sldChg chg="modSp mod">
        <pc:chgData name="Joanna Scouler" userId="da2978bb-3a89-42a2-b6f4-686f2140a0cc" providerId="ADAL" clId="{48BE58EE-97C8-5348-A0C7-750458836943}" dt="2022-04-07T14:54:37.631" v="46" actId="20577"/>
        <pc:sldMkLst>
          <pc:docMk/>
          <pc:sldMk cId="1966693975" sldId="301"/>
        </pc:sldMkLst>
        <pc:spChg chg="mod">
          <ac:chgData name="Joanna Scouler" userId="da2978bb-3a89-42a2-b6f4-686f2140a0cc" providerId="ADAL" clId="{48BE58EE-97C8-5348-A0C7-750458836943}" dt="2022-04-07T14:54:33.553" v="42" actId="20577"/>
          <ac:spMkLst>
            <pc:docMk/>
            <pc:sldMk cId="1966693975" sldId="301"/>
            <ac:spMk id="10" creationId="{9C9974A5-8275-CF4E-AF9F-06F6CE8CB111}"/>
          </ac:spMkLst>
        </pc:spChg>
        <pc:spChg chg="mod">
          <ac:chgData name="Joanna Scouler" userId="da2978bb-3a89-42a2-b6f4-686f2140a0cc" providerId="ADAL" clId="{48BE58EE-97C8-5348-A0C7-750458836943}" dt="2022-04-07T14:54:35.764" v="44" actId="20577"/>
          <ac:spMkLst>
            <pc:docMk/>
            <pc:sldMk cId="1966693975" sldId="301"/>
            <ac:spMk id="11" creationId="{83040831-9F4D-D845-953A-5CB308BE41E2}"/>
          </ac:spMkLst>
        </pc:spChg>
        <pc:spChg chg="mod">
          <ac:chgData name="Joanna Scouler" userId="da2978bb-3a89-42a2-b6f4-686f2140a0cc" providerId="ADAL" clId="{48BE58EE-97C8-5348-A0C7-750458836943}" dt="2022-04-07T14:54:37.631" v="46" actId="20577"/>
          <ac:spMkLst>
            <pc:docMk/>
            <pc:sldMk cId="1966693975" sldId="301"/>
            <ac:spMk id="12" creationId="{633A7E8A-4743-B64C-86DF-5A02881745D1}"/>
          </ac:spMkLst>
        </pc:spChg>
        <pc:spChg chg="mod">
          <ac:chgData name="Joanna Scouler" userId="da2978bb-3a89-42a2-b6f4-686f2140a0cc" providerId="ADAL" clId="{48BE58EE-97C8-5348-A0C7-750458836943}" dt="2022-04-07T14:54:31.584" v="40" actId="20577"/>
          <ac:spMkLst>
            <pc:docMk/>
            <pc:sldMk cId="1966693975" sldId="301"/>
            <ac:spMk id="13" creationId="{3E876D59-91E6-364D-B1C6-8965DED5E5DB}"/>
          </ac:spMkLst>
        </pc:spChg>
        <pc:spChg chg="mod">
          <ac:chgData name="Joanna Scouler" userId="da2978bb-3a89-42a2-b6f4-686f2140a0cc" providerId="ADAL" clId="{48BE58EE-97C8-5348-A0C7-750458836943}" dt="2022-04-07T14:54:29.798" v="38" actId="20577"/>
          <ac:spMkLst>
            <pc:docMk/>
            <pc:sldMk cId="1966693975" sldId="301"/>
            <ac:spMk id="14" creationId="{A2C825F2-5973-4048-9A5C-E0A4E794080E}"/>
          </ac:spMkLst>
        </pc:spChg>
        <pc:spChg chg="mod">
          <ac:chgData name="Joanna Scouler" userId="da2978bb-3a89-42a2-b6f4-686f2140a0cc" providerId="ADAL" clId="{48BE58EE-97C8-5348-A0C7-750458836943}" dt="2022-04-07T14:54:28.001" v="36" actId="20577"/>
          <ac:spMkLst>
            <pc:docMk/>
            <pc:sldMk cId="1966693975" sldId="301"/>
            <ac:spMk id="15" creationId="{3743B4BE-5CB7-F14B-9620-8B20D1CED962}"/>
          </ac:spMkLst>
        </pc:spChg>
      </pc:sldChg>
      <pc:sldChg chg="modSp mod">
        <pc:chgData name="Joanna Scouler" userId="da2978bb-3a89-42a2-b6f4-686f2140a0cc" providerId="ADAL" clId="{48BE58EE-97C8-5348-A0C7-750458836943}" dt="2022-04-07T14:55:40.281" v="60" actId="2711"/>
        <pc:sldMkLst>
          <pc:docMk/>
          <pc:sldMk cId="3136527649" sldId="313"/>
        </pc:sldMkLst>
        <pc:spChg chg="mod">
          <ac:chgData name="Joanna Scouler" userId="da2978bb-3a89-42a2-b6f4-686f2140a0cc" providerId="ADAL" clId="{48BE58EE-97C8-5348-A0C7-750458836943}" dt="2022-04-07T14:55:40.281" v="60" actId="2711"/>
          <ac:spMkLst>
            <pc:docMk/>
            <pc:sldMk cId="3136527649" sldId="313"/>
            <ac:spMk id="2" creationId="{A456C874-8105-9749-86FB-D3B7489C9573}"/>
          </ac:spMkLst>
        </pc:spChg>
      </pc:sldChg>
      <pc:sldChg chg="modNotesTx">
        <pc:chgData name="Joanna Scouler" userId="da2978bb-3a89-42a2-b6f4-686f2140a0cc" providerId="ADAL" clId="{48BE58EE-97C8-5348-A0C7-750458836943}" dt="2022-04-07T14:55:02.232" v="51" actId="20577"/>
        <pc:sldMkLst>
          <pc:docMk/>
          <pc:sldMk cId="1830534813" sldId="314"/>
        </pc:sldMkLst>
      </pc:sldChg>
      <pc:sldChg chg="del">
        <pc:chgData name="Joanna Scouler" userId="da2978bb-3a89-42a2-b6f4-686f2140a0cc" providerId="ADAL" clId="{48BE58EE-97C8-5348-A0C7-750458836943}" dt="2022-04-07T14:54:25.459" v="34" actId="2696"/>
        <pc:sldMkLst>
          <pc:docMk/>
          <pc:sldMk cId="1658734986" sldId="349"/>
        </pc:sldMkLst>
      </pc:sldChg>
      <pc:sldChg chg="modSp mod">
        <pc:chgData name="Joanna Scouler" userId="da2978bb-3a89-42a2-b6f4-686f2140a0cc" providerId="ADAL" clId="{48BE58EE-97C8-5348-A0C7-750458836943}" dt="2022-04-07T14:54:42.639" v="47" actId="14100"/>
        <pc:sldMkLst>
          <pc:docMk/>
          <pc:sldMk cId="810804710" sldId="355"/>
        </pc:sldMkLst>
        <pc:picChg chg="mod">
          <ac:chgData name="Joanna Scouler" userId="da2978bb-3a89-42a2-b6f4-686f2140a0cc" providerId="ADAL" clId="{48BE58EE-97C8-5348-A0C7-750458836943}" dt="2022-04-07T14:54:42.639" v="47" actId="14100"/>
          <ac:picMkLst>
            <pc:docMk/>
            <pc:sldMk cId="810804710" sldId="355"/>
            <ac:picMk id="3" creationId="{1F5A1AFA-7526-4778-9B64-08A71052719D}"/>
          </ac:picMkLst>
        </pc:picChg>
      </pc:sldChg>
      <pc:sldChg chg="modSp mod">
        <pc:chgData name="Joanna Scouler" userId="da2978bb-3a89-42a2-b6f4-686f2140a0cc" providerId="ADAL" clId="{48BE58EE-97C8-5348-A0C7-750458836943}" dt="2022-04-07T14:53:39.941" v="10" actId="1038"/>
        <pc:sldMkLst>
          <pc:docMk/>
          <pc:sldMk cId="2290180924" sldId="356"/>
        </pc:sldMkLst>
        <pc:spChg chg="mod">
          <ac:chgData name="Joanna Scouler" userId="da2978bb-3a89-42a2-b6f4-686f2140a0cc" providerId="ADAL" clId="{48BE58EE-97C8-5348-A0C7-750458836943}" dt="2022-04-07T14:53:29.017" v="1" actId="1076"/>
          <ac:spMkLst>
            <pc:docMk/>
            <pc:sldMk cId="2290180924" sldId="356"/>
            <ac:spMk id="6" creationId="{00000000-0000-0000-0000-000000000000}"/>
          </ac:spMkLst>
        </pc:spChg>
        <pc:spChg chg="mod">
          <ac:chgData name="Joanna Scouler" userId="da2978bb-3a89-42a2-b6f4-686f2140a0cc" providerId="ADAL" clId="{48BE58EE-97C8-5348-A0C7-750458836943}" dt="2022-04-07T14:53:39.941" v="10" actId="1038"/>
          <ac:spMkLst>
            <pc:docMk/>
            <pc:sldMk cId="2290180924" sldId="356"/>
            <ac:spMk id="8" creationId="{5156D7DA-519C-2043-A6BC-E38E546626A2}"/>
          </ac:spMkLst>
        </pc:spChg>
        <pc:spChg chg="mod">
          <ac:chgData name="Joanna Scouler" userId="da2978bb-3a89-42a2-b6f4-686f2140a0cc" providerId="ADAL" clId="{48BE58EE-97C8-5348-A0C7-750458836943}" dt="2022-04-07T14:53:39.941" v="10" actId="1038"/>
          <ac:spMkLst>
            <pc:docMk/>
            <pc:sldMk cId="2290180924" sldId="356"/>
            <ac:spMk id="11" creationId="{E196108D-F2F3-3A4D-96C8-58980F20A79D}"/>
          </ac:spMkLst>
        </pc:spChg>
        <pc:spChg chg="mod">
          <ac:chgData name="Joanna Scouler" userId="da2978bb-3a89-42a2-b6f4-686f2140a0cc" providerId="ADAL" clId="{48BE58EE-97C8-5348-A0C7-750458836943}" dt="2022-04-07T14:53:39.941" v="10" actId="1038"/>
          <ac:spMkLst>
            <pc:docMk/>
            <pc:sldMk cId="2290180924" sldId="356"/>
            <ac:spMk id="12" creationId="{7521A41A-98B7-D040-8C9B-2A4F4776ECAB}"/>
          </ac:spMkLst>
        </pc:spChg>
        <pc:spChg chg="mod">
          <ac:chgData name="Joanna Scouler" userId="da2978bb-3a89-42a2-b6f4-686f2140a0cc" providerId="ADAL" clId="{48BE58EE-97C8-5348-A0C7-750458836943}" dt="2022-04-07T14:53:39.941" v="10" actId="1038"/>
          <ac:spMkLst>
            <pc:docMk/>
            <pc:sldMk cId="2290180924" sldId="356"/>
            <ac:spMk id="15" creationId="{80EF9F49-9FE9-B14B-BCEA-19DDAFCCB6EA}"/>
          </ac:spMkLst>
        </pc:spChg>
        <pc:spChg chg="mod">
          <ac:chgData name="Joanna Scouler" userId="da2978bb-3a89-42a2-b6f4-686f2140a0cc" providerId="ADAL" clId="{48BE58EE-97C8-5348-A0C7-750458836943}" dt="2022-04-07T14:53:39.941" v="10" actId="1038"/>
          <ac:spMkLst>
            <pc:docMk/>
            <pc:sldMk cId="2290180924" sldId="356"/>
            <ac:spMk id="16" creationId="{6DD8CEF1-C10D-764A-BD00-F617DDFF5906}"/>
          </ac:spMkLst>
        </pc:spChg>
      </pc:sldChg>
      <pc:sldChg chg="modSp mod">
        <pc:chgData name="Joanna Scouler" userId="da2978bb-3a89-42a2-b6f4-686f2140a0cc" providerId="ADAL" clId="{48BE58EE-97C8-5348-A0C7-750458836943}" dt="2022-04-07T14:55:24.258" v="58" actId="14100"/>
        <pc:sldMkLst>
          <pc:docMk/>
          <pc:sldMk cId="3268841745" sldId="362"/>
        </pc:sldMkLst>
        <pc:spChg chg="mod">
          <ac:chgData name="Joanna Scouler" userId="da2978bb-3a89-42a2-b6f4-686f2140a0cc" providerId="ADAL" clId="{48BE58EE-97C8-5348-A0C7-750458836943}" dt="2022-04-07T14:55:24.258" v="58" actId="14100"/>
          <ac:spMkLst>
            <pc:docMk/>
            <pc:sldMk cId="3268841745" sldId="362"/>
            <ac:spMk id="3" creationId="{9CE96B27-BC5F-44BF-BDF5-A20B8148A74B}"/>
          </ac:spMkLst>
        </pc:spChg>
      </pc:sldChg>
      <pc:sldChg chg="modSp add mod modClrScheme chgLayout modNotesTx">
        <pc:chgData name="Joanna Scouler" userId="da2978bb-3a89-42a2-b6f4-686f2140a0cc" providerId="ADAL" clId="{48BE58EE-97C8-5348-A0C7-750458836943}" dt="2022-04-07T14:54:23.694" v="33" actId="20577"/>
        <pc:sldMkLst>
          <pc:docMk/>
          <pc:sldMk cId="4043307828" sldId="363"/>
        </pc:sldMkLst>
        <pc:spChg chg="mod ord">
          <ac:chgData name="Joanna Scouler" userId="da2978bb-3a89-42a2-b6f4-686f2140a0cc" providerId="ADAL" clId="{48BE58EE-97C8-5348-A0C7-750458836943}" dt="2022-04-07T14:54:02.856" v="26" actId="20577"/>
          <ac:spMkLst>
            <pc:docMk/>
            <pc:sldMk cId="4043307828" sldId="363"/>
            <ac:spMk id="2" creationId="{21F6D3BF-8D78-3D41-8D2E-5FED3055FC80}"/>
          </ac:spMkLst>
        </pc:spChg>
        <pc:spChg chg="mod ord">
          <ac:chgData name="Joanna Scouler" userId="da2978bb-3a89-42a2-b6f4-686f2140a0cc" providerId="ADAL" clId="{48BE58EE-97C8-5348-A0C7-750458836943}" dt="2022-04-07T14:54:01.040" v="24" actId="20577"/>
          <ac:spMkLst>
            <pc:docMk/>
            <pc:sldMk cId="4043307828" sldId="363"/>
            <ac:spMk id="3" creationId="{8676A10C-2676-7549-90A1-140565D5F092}"/>
          </ac:spMkLst>
        </pc:spChg>
        <pc:spChg chg="mod">
          <ac:chgData name="Joanna Scouler" userId="da2978bb-3a89-42a2-b6f4-686f2140a0cc" providerId="ADAL" clId="{48BE58EE-97C8-5348-A0C7-750458836943}" dt="2022-04-07T14:54:18.460" v="32" actId="403"/>
          <ac:spMkLst>
            <pc:docMk/>
            <pc:sldMk cId="4043307828" sldId="363"/>
            <ac:spMk id="15" creationId="{E332928A-F819-B044-B9B0-2CCE568A7BBC}"/>
          </ac:spMkLst>
        </pc:spChg>
      </pc:sldChg>
    </pc:docChg>
  </pc:docChgLst>
  <pc:docChgLst>
    <pc:chgData name="Kathleen Webb" userId="S::kathleen.webb@arkcurriculumplus.org.uk::cbb8dd05-48af-49e8-b1d0-c6b737c1bd12" providerId="AD" clId="Web-{11A682CF-8B06-5646-02CF-403F71CAB42F}"/>
    <pc:docChg chg="modSld">
      <pc:chgData name="Kathleen Webb" userId="S::kathleen.webb@arkcurriculumplus.org.uk::cbb8dd05-48af-49e8-b1d0-c6b737c1bd12" providerId="AD" clId="Web-{11A682CF-8B06-5646-02CF-403F71CAB42F}" dt="2021-07-09T13:01:29.110" v="18"/>
      <pc:docMkLst>
        <pc:docMk/>
      </pc:docMkLst>
      <pc:sldChg chg="modSp modNotes">
        <pc:chgData name="Kathleen Webb" userId="S::kathleen.webb@arkcurriculumplus.org.uk::cbb8dd05-48af-49e8-b1d0-c6b737c1bd12" providerId="AD" clId="Web-{11A682CF-8B06-5646-02CF-403F71CAB42F}" dt="2021-07-09T13:01:29.110" v="18"/>
        <pc:sldMkLst>
          <pc:docMk/>
          <pc:sldMk cId="3136527649" sldId="313"/>
        </pc:sldMkLst>
        <pc:spChg chg="mod">
          <ac:chgData name="Kathleen Webb" userId="S::kathleen.webb@arkcurriculumplus.org.uk::cbb8dd05-48af-49e8-b1d0-c6b737c1bd12" providerId="AD" clId="Web-{11A682CF-8B06-5646-02CF-403F71CAB42F}" dt="2021-07-09T13:01:11.047" v="6" actId="20577"/>
          <ac:spMkLst>
            <pc:docMk/>
            <pc:sldMk cId="3136527649" sldId="313"/>
            <ac:spMk id="3" creationId="{5C83A941-B5AF-0A42-A8C4-6B163906678B}"/>
          </ac:spMkLst>
        </pc:spChg>
      </pc:sldChg>
    </pc:docChg>
  </pc:docChgLst>
  <pc:docChgLst>
    <pc:chgData name="Joanna Scouler" userId="da2978bb-3a89-42a2-b6f4-686f2140a0cc" providerId="ADAL" clId="{AB0290A7-A37F-9647-8EBC-00B4D5350837}"/>
    <pc:docChg chg="undo custSel sldOrd modMainMaster">
      <pc:chgData name="Joanna Scouler" userId="da2978bb-3a89-42a2-b6f4-686f2140a0cc" providerId="ADAL" clId="{AB0290A7-A37F-9647-8EBC-00B4D5350837}" dt="2022-05-18T08:38:54.378" v="2"/>
      <pc:docMkLst>
        <pc:docMk/>
      </pc:docMkLst>
      <pc:sldChg chg="ord">
        <pc:chgData name="Joanna Scouler" userId="da2978bb-3a89-42a2-b6f4-686f2140a0cc" providerId="ADAL" clId="{AB0290A7-A37F-9647-8EBC-00B4D5350837}" dt="2022-05-18T08:38:50.038" v="1" actId="20578"/>
        <pc:sldMkLst>
          <pc:docMk/>
          <pc:sldMk cId="1495468696" sldId="348"/>
        </pc:sldMkLst>
      </pc:sldChg>
      <pc:sldChg chg="ord">
        <pc:chgData name="Joanna Scouler" userId="da2978bb-3a89-42a2-b6f4-686f2140a0cc" providerId="ADAL" clId="{AB0290A7-A37F-9647-8EBC-00B4D5350837}" dt="2022-05-18T08:38:50.038" v="1" actId="20578"/>
        <pc:sldMkLst>
          <pc:docMk/>
          <pc:sldMk cId="4043307828" sldId="363"/>
        </pc:sldMkLst>
      </pc:sldChg>
      <pc:sldMasterChg chg="modSldLayout">
        <pc:chgData name="Joanna Scouler" userId="da2978bb-3a89-42a2-b6f4-686f2140a0cc" providerId="ADAL" clId="{AB0290A7-A37F-9647-8EBC-00B4D5350837}" dt="2022-05-18T08:38:54.378" v="2"/>
        <pc:sldMasterMkLst>
          <pc:docMk/>
          <pc:sldMasterMk cId="546017218" sldId="2147483672"/>
        </pc:sldMasterMkLst>
        <pc:sldLayoutChg chg="addSp modSp">
          <pc:chgData name="Joanna Scouler" userId="da2978bb-3a89-42a2-b6f4-686f2140a0cc" providerId="ADAL" clId="{AB0290A7-A37F-9647-8EBC-00B4D5350837}" dt="2022-05-18T08:38:54.378" v="2"/>
          <pc:sldLayoutMkLst>
            <pc:docMk/>
            <pc:sldMasterMk cId="546017218" sldId="2147483672"/>
            <pc:sldLayoutMk cId="1151169157" sldId="2147483722"/>
          </pc:sldLayoutMkLst>
          <pc:picChg chg="add mod">
            <ac:chgData name="Joanna Scouler" userId="da2978bb-3a89-42a2-b6f4-686f2140a0cc" providerId="ADAL" clId="{AB0290A7-A37F-9647-8EBC-00B4D5350837}" dt="2022-05-18T08:38:54.378" v="2"/>
            <ac:picMkLst>
              <pc:docMk/>
              <pc:sldMasterMk cId="546017218" sldId="2147483672"/>
              <pc:sldLayoutMk cId="1151169157" sldId="2147483722"/>
              <ac:picMk id="8" creationId="{03591731-4351-2E05-E969-5B93D1EC6C12}"/>
            </ac:picMkLst>
          </pc:picChg>
        </pc:sldLayoutChg>
      </pc:sldMasterChg>
    </pc:docChg>
  </pc:docChgLst>
  <pc:docChgLst>
    <pc:chgData name="Kathleen Webb" userId="cbb8dd05-48af-49e8-b1d0-c6b737c1bd12" providerId="ADAL" clId="{D7A1284F-2207-47B6-9980-E043FA865981}"/>
    <pc:docChg chg="undo custSel modSld">
      <pc:chgData name="Kathleen Webb" userId="cbb8dd05-48af-49e8-b1d0-c6b737c1bd12" providerId="ADAL" clId="{D7A1284F-2207-47B6-9980-E043FA865981}" dt="2021-06-24T13:10:22.986" v="88" actId="20577"/>
      <pc:docMkLst>
        <pc:docMk/>
      </pc:docMkLst>
      <pc:sldChg chg="modSp mod">
        <pc:chgData name="Kathleen Webb" userId="cbb8dd05-48af-49e8-b1d0-c6b737c1bd12" providerId="ADAL" clId="{D7A1284F-2207-47B6-9980-E043FA865981}" dt="2021-06-24T13:10:22.986" v="88" actId="20577"/>
        <pc:sldMkLst>
          <pc:docMk/>
          <pc:sldMk cId="4075178077" sldId="262"/>
        </pc:sldMkLst>
        <pc:spChg chg="mod">
          <ac:chgData name="Kathleen Webb" userId="cbb8dd05-48af-49e8-b1d0-c6b737c1bd12" providerId="ADAL" clId="{D7A1284F-2207-47B6-9980-E043FA865981}" dt="2021-06-24T13:10:22.986" v="88" actId="20577"/>
          <ac:spMkLst>
            <pc:docMk/>
            <pc:sldMk cId="4075178077" sldId="262"/>
            <ac:spMk id="6" creationId="{00000000-0000-0000-0000-000000000000}"/>
          </ac:spMkLst>
        </pc:spChg>
      </pc:sldChg>
      <pc:sldChg chg="modNotesTx">
        <pc:chgData name="Kathleen Webb" userId="cbb8dd05-48af-49e8-b1d0-c6b737c1bd12" providerId="ADAL" clId="{D7A1284F-2207-47B6-9980-E043FA865981}" dt="2021-06-24T13:08:16.118" v="33" actId="113"/>
        <pc:sldMkLst>
          <pc:docMk/>
          <pc:sldMk cId="443262617" sldId="273"/>
        </pc:sldMkLst>
      </pc:sldChg>
      <pc:sldChg chg="modSp mod">
        <pc:chgData name="Kathleen Webb" userId="cbb8dd05-48af-49e8-b1d0-c6b737c1bd12" providerId="ADAL" clId="{D7A1284F-2207-47B6-9980-E043FA865981}" dt="2021-06-24T13:08:48.861" v="34" actId="2711"/>
        <pc:sldMkLst>
          <pc:docMk/>
          <pc:sldMk cId="3384581491" sldId="296"/>
        </pc:sldMkLst>
        <pc:spChg chg="mod">
          <ac:chgData name="Kathleen Webb" userId="cbb8dd05-48af-49e8-b1d0-c6b737c1bd12" providerId="ADAL" clId="{D7A1284F-2207-47B6-9980-E043FA865981}" dt="2021-06-24T13:08:48.861" v="34" actId="2711"/>
          <ac:spMkLst>
            <pc:docMk/>
            <pc:sldMk cId="3384581491" sldId="296"/>
            <ac:spMk id="2" creationId="{56B3D35E-7B34-F94C-9DD3-77176F7C3EC6}"/>
          </ac:spMkLst>
        </pc:spChg>
      </pc:sldChg>
      <pc:sldChg chg="modSp mod">
        <pc:chgData name="Kathleen Webb" userId="cbb8dd05-48af-49e8-b1d0-c6b737c1bd12" providerId="ADAL" clId="{D7A1284F-2207-47B6-9980-E043FA865981}" dt="2021-06-24T13:05:53.435" v="0" actId="2711"/>
        <pc:sldMkLst>
          <pc:docMk/>
          <pc:sldMk cId="1966693975" sldId="301"/>
        </pc:sldMkLst>
        <pc:spChg chg="mod">
          <ac:chgData name="Kathleen Webb" userId="cbb8dd05-48af-49e8-b1d0-c6b737c1bd12" providerId="ADAL" clId="{D7A1284F-2207-47B6-9980-E043FA865981}" dt="2021-06-24T13:05:53.435" v="0" actId="2711"/>
          <ac:spMkLst>
            <pc:docMk/>
            <pc:sldMk cId="1966693975" sldId="301"/>
            <ac:spMk id="3" creationId="{93A752CD-D21D-0342-A8A9-923DAD2939EC}"/>
          </ac:spMkLst>
        </pc:spChg>
      </pc:sldChg>
      <pc:sldChg chg="modSp mod">
        <pc:chgData name="Kathleen Webb" userId="cbb8dd05-48af-49e8-b1d0-c6b737c1bd12" providerId="ADAL" clId="{D7A1284F-2207-47B6-9980-E043FA865981}" dt="2021-06-24T13:08:05.437" v="30" actId="2711"/>
        <pc:sldMkLst>
          <pc:docMk/>
          <pc:sldMk cId="2566142021" sldId="312"/>
        </pc:sldMkLst>
        <pc:spChg chg="mod">
          <ac:chgData name="Kathleen Webb" userId="cbb8dd05-48af-49e8-b1d0-c6b737c1bd12" providerId="ADAL" clId="{D7A1284F-2207-47B6-9980-E043FA865981}" dt="2021-06-24T13:08:05.437" v="30" actId="2711"/>
          <ac:spMkLst>
            <pc:docMk/>
            <pc:sldMk cId="2566142021" sldId="312"/>
            <ac:spMk id="2" creationId="{813253AE-D7E0-6345-B360-DDD60B013D0B}"/>
          </ac:spMkLst>
        </pc:spChg>
      </pc:sldChg>
    </pc:docChg>
  </pc:docChgLst>
  <pc:docChgLst>
    <pc:chgData name="Georgina Pick" userId="036a2d0a-b78c-4da7-8e9b-8b10f77470c8" providerId="ADAL" clId="{9DCA71A0-9C9C-4D16-B728-4401232FE3DC}"/>
    <pc:docChg chg="undo custSel addSld delSld modSld">
      <pc:chgData name="Georgina Pick" userId="036a2d0a-b78c-4da7-8e9b-8b10f77470c8" providerId="ADAL" clId="{9DCA71A0-9C9C-4D16-B728-4401232FE3DC}" dt="2021-06-27T19:49:02.277" v="6977" actId="20577"/>
      <pc:docMkLst>
        <pc:docMk/>
      </pc:docMkLst>
      <pc:sldChg chg="modNotesTx">
        <pc:chgData name="Georgina Pick" userId="036a2d0a-b78c-4da7-8e9b-8b10f77470c8" providerId="ADAL" clId="{9DCA71A0-9C9C-4D16-B728-4401232FE3DC}" dt="2021-06-27T19:49:02.277" v="6977" actId="20577"/>
        <pc:sldMkLst>
          <pc:docMk/>
          <pc:sldMk cId="4075178077" sldId="262"/>
        </pc:sldMkLst>
      </pc:sldChg>
      <pc:sldChg chg="addSp modSp modAnim modNotesTx">
        <pc:chgData name="Georgina Pick" userId="036a2d0a-b78c-4da7-8e9b-8b10f77470c8" providerId="ADAL" clId="{9DCA71A0-9C9C-4D16-B728-4401232FE3DC}" dt="2021-06-19T21:35:19.245" v="1620" actId="20577"/>
        <pc:sldMkLst>
          <pc:docMk/>
          <pc:sldMk cId="443262617" sldId="273"/>
        </pc:sldMkLst>
        <pc:spChg chg="add mod">
          <ac:chgData name="Georgina Pick" userId="036a2d0a-b78c-4da7-8e9b-8b10f77470c8" providerId="ADAL" clId="{9DCA71A0-9C9C-4D16-B728-4401232FE3DC}" dt="2021-06-19T21:15:41.027" v="71" actId="1076"/>
          <ac:spMkLst>
            <pc:docMk/>
            <pc:sldMk cId="443262617" sldId="273"/>
            <ac:spMk id="2" creationId="{228F6454-B34F-48E7-814A-3F05E8BBCB35}"/>
          </ac:spMkLst>
        </pc:spChg>
        <pc:spChg chg="mod">
          <ac:chgData name="Georgina Pick" userId="036a2d0a-b78c-4da7-8e9b-8b10f77470c8" providerId="ADAL" clId="{9DCA71A0-9C9C-4D16-B728-4401232FE3DC}" dt="2021-06-19T21:15:23.691" v="63" actId="20577"/>
          <ac:spMkLst>
            <pc:docMk/>
            <pc:sldMk cId="443262617" sldId="273"/>
            <ac:spMk id="5" creationId="{AAFA9FD5-E562-2949-8144-FAD8BB6D0D1B}"/>
          </ac:spMkLst>
        </pc:spChg>
        <pc:spChg chg="mod">
          <ac:chgData name="Georgina Pick" userId="036a2d0a-b78c-4da7-8e9b-8b10f77470c8" providerId="ADAL" clId="{9DCA71A0-9C9C-4D16-B728-4401232FE3DC}" dt="2021-06-19T21:20:56.015" v="114" actId="20577"/>
          <ac:spMkLst>
            <pc:docMk/>
            <pc:sldMk cId="443262617" sldId="273"/>
            <ac:spMk id="21" creationId="{43E3846C-229F-3841-8E97-9C15D333A0D9}"/>
          </ac:spMkLst>
        </pc:spChg>
      </pc:sldChg>
      <pc:sldChg chg="addSp modSp modNotesTx">
        <pc:chgData name="Georgina Pick" userId="036a2d0a-b78c-4da7-8e9b-8b10f77470c8" providerId="ADAL" clId="{9DCA71A0-9C9C-4D16-B728-4401232FE3DC}" dt="2021-06-19T21:39:54.474" v="2343" actId="20577"/>
        <pc:sldMkLst>
          <pc:docMk/>
          <pc:sldMk cId="1761871992" sldId="310"/>
        </pc:sldMkLst>
        <pc:spChg chg="add mod">
          <ac:chgData name="Georgina Pick" userId="036a2d0a-b78c-4da7-8e9b-8b10f77470c8" providerId="ADAL" clId="{9DCA71A0-9C9C-4D16-B728-4401232FE3DC}" dt="2021-06-19T21:16:26.741" v="81" actId="207"/>
          <ac:spMkLst>
            <pc:docMk/>
            <pc:sldMk cId="1761871992" sldId="310"/>
            <ac:spMk id="4" creationId="{22FE7CB8-D2E3-4690-A183-70D6EDE5DF5E}"/>
          </ac:spMkLst>
        </pc:spChg>
        <pc:spChg chg="mod">
          <ac:chgData name="Georgina Pick" userId="036a2d0a-b78c-4da7-8e9b-8b10f77470c8" providerId="ADAL" clId="{9DCA71A0-9C9C-4D16-B728-4401232FE3DC}" dt="2021-06-19T21:16:04.690" v="73" actId="1076"/>
          <ac:spMkLst>
            <pc:docMk/>
            <pc:sldMk cId="1761871992" sldId="310"/>
            <ac:spMk id="21" creationId="{43E3846C-229F-3841-8E97-9C15D333A0D9}"/>
          </ac:spMkLst>
        </pc:spChg>
        <pc:picChg chg="mod">
          <ac:chgData name="Georgina Pick" userId="036a2d0a-b78c-4da7-8e9b-8b10f77470c8" providerId="ADAL" clId="{9DCA71A0-9C9C-4D16-B728-4401232FE3DC}" dt="2021-06-19T21:14:56.045" v="59" actId="1076"/>
          <ac:picMkLst>
            <pc:docMk/>
            <pc:sldMk cId="1761871992" sldId="310"/>
            <ac:picMk id="2" creationId="{3C5325C1-4BC9-304C-8488-0300CAC2F99B}"/>
          </ac:picMkLst>
        </pc:picChg>
      </pc:sldChg>
      <pc:sldChg chg="modSp modAnim modNotesTx">
        <pc:chgData name="Georgina Pick" userId="036a2d0a-b78c-4da7-8e9b-8b10f77470c8" providerId="ADAL" clId="{9DCA71A0-9C9C-4D16-B728-4401232FE3DC}" dt="2021-06-19T22:04:14.262" v="4713" actId="20577"/>
        <pc:sldMkLst>
          <pc:docMk/>
          <pc:sldMk cId="352502186" sldId="311"/>
        </pc:sldMkLst>
        <pc:spChg chg="mod">
          <ac:chgData name="Georgina Pick" userId="036a2d0a-b78c-4da7-8e9b-8b10f77470c8" providerId="ADAL" clId="{9DCA71A0-9C9C-4D16-B728-4401232FE3DC}" dt="2021-06-19T21:55:54.733" v="3969" actId="1076"/>
          <ac:spMkLst>
            <pc:docMk/>
            <pc:sldMk cId="352502186" sldId="311"/>
            <ac:spMk id="21" creationId="{43E3846C-229F-3841-8E97-9C15D333A0D9}"/>
          </ac:spMkLst>
        </pc:spChg>
        <pc:picChg chg="mod">
          <ac:chgData name="Georgina Pick" userId="036a2d0a-b78c-4da7-8e9b-8b10f77470c8" providerId="ADAL" clId="{9DCA71A0-9C9C-4D16-B728-4401232FE3DC}" dt="2021-06-19T21:55:48.398" v="3967" actId="1076"/>
          <ac:picMkLst>
            <pc:docMk/>
            <pc:sldMk cId="352502186" sldId="311"/>
            <ac:picMk id="5" creationId="{DFE0E1A7-7621-5244-840F-74AB2BAB6203}"/>
          </ac:picMkLst>
        </pc:picChg>
      </pc:sldChg>
      <pc:sldChg chg="modNotesTx">
        <pc:chgData name="Georgina Pick" userId="036a2d0a-b78c-4da7-8e9b-8b10f77470c8" providerId="ADAL" clId="{9DCA71A0-9C9C-4D16-B728-4401232FE3DC}" dt="2021-06-19T21:40:37.181" v="2432" actId="20577"/>
        <pc:sldMkLst>
          <pc:docMk/>
          <pc:sldMk cId="2566142021" sldId="312"/>
        </pc:sldMkLst>
      </pc:sldChg>
      <pc:sldChg chg="modNotesTx">
        <pc:chgData name="Georgina Pick" userId="036a2d0a-b78c-4da7-8e9b-8b10f77470c8" providerId="ADAL" clId="{9DCA71A0-9C9C-4D16-B728-4401232FE3DC}" dt="2021-06-19T21:41:47.052" v="2560" actId="20577"/>
        <pc:sldMkLst>
          <pc:docMk/>
          <pc:sldMk cId="2458052099" sldId="315"/>
        </pc:sldMkLst>
      </pc:sldChg>
      <pc:sldChg chg="addSp delSp modSp">
        <pc:chgData name="Georgina Pick" userId="036a2d0a-b78c-4da7-8e9b-8b10f77470c8" providerId="ADAL" clId="{9DCA71A0-9C9C-4D16-B728-4401232FE3DC}" dt="2021-06-27T19:34:57.794" v="5174" actId="1582"/>
        <pc:sldMkLst>
          <pc:docMk/>
          <pc:sldMk cId="810804710" sldId="355"/>
        </pc:sldMkLst>
        <pc:picChg chg="add mod">
          <ac:chgData name="Georgina Pick" userId="036a2d0a-b78c-4da7-8e9b-8b10f77470c8" providerId="ADAL" clId="{9DCA71A0-9C9C-4D16-B728-4401232FE3DC}" dt="2021-06-27T19:34:57.794" v="5174" actId="1582"/>
          <ac:picMkLst>
            <pc:docMk/>
            <pc:sldMk cId="810804710" sldId="355"/>
            <ac:picMk id="3" creationId="{1F5A1AFA-7526-4778-9B64-08A71052719D}"/>
          </ac:picMkLst>
        </pc:picChg>
        <pc:picChg chg="del">
          <ac:chgData name="Georgina Pick" userId="036a2d0a-b78c-4da7-8e9b-8b10f77470c8" providerId="ADAL" clId="{9DCA71A0-9C9C-4D16-B728-4401232FE3DC}" dt="2021-06-27T19:34:24.476" v="5169" actId="478"/>
          <ac:picMkLst>
            <pc:docMk/>
            <pc:sldMk cId="810804710" sldId="355"/>
            <ac:picMk id="4" creationId="{E6467DDD-F48F-C74F-A923-812CDE6B3FEB}"/>
          </ac:picMkLst>
        </pc:picChg>
      </pc:sldChg>
      <pc:sldChg chg="addSp delSp modSp add delAnim modAnim modNotesTx">
        <pc:chgData name="Georgina Pick" userId="036a2d0a-b78c-4da7-8e9b-8b10f77470c8" providerId="ADAL" clId="{9DCA71A0-9C9C-4D16-B728-4401232FE3DC}" dt="2021-06-19T22:04:32.193" v="4717" actId="14100"/>
        <pc:sldMkLst>
          <pc:docMk/>
          <pc:sldMk cId="763181444" sldId="357"/>
        </pc:sldMkLst>
        <pc:spChg chg="add mod">
          <ac:chgData name="Georgina Pick" userId="036a2d0a-b78c-4da7-8e9b-8b10f77470c8" providerId="ADAL" clId="{9DCA71A0-9C9C-4D16-B728-4401232FE3DC}" dt="2021-06-19T22:04:27.790" v="4716" actId="1076"/>
          <ac:spMkLst>
            <pc:docMk/>
            <pc:sldMk cId="763181444" sldId="357"/>
            <ac:spMk id="2" creationId="{3104E6C5-63FF-493B-9330-E633C611E26A}"/>
          </ac:spMkLst>
        </pc:spChg>
        <pc:spChg chg="mod">
          <ac:chgData name="Georgina Pick" userId="036a2d0a-b78c-4da7-8e9b-8b10f77470c8" providerId="ADAL" clId="{9DCA71A0-9C9C-4D16-B728-4401232FE3DC}" dt="2021-06-19T21:55:24.731" v="3959" actId="313"/>
          <ac:spMkLst>
            <pc:docMk/>
            <pc:sldMk cId="763181444" sldId="357"/>
            <ac:spMk id="3" creationId="{42B0A0BB-E1B0-7240-89EE-FD565B8E85D6}"/>
          </ac:spMkLst>
        </pc:spChg>
        <pc:spChg chg="del mod">
          <ac:chgData name="Georgina Pick" userId="036a2d0a-b78c-4da7-8e9b-8b10f77470c8" providerId="ADAL" clId="{9DCA71A0-9C9C-4D16-B728-4401232FE3DC}" dt="2021-06-19T21:55:29.619" v="3961" actId="478"/>
          <ac:spMkLst>
            <pc:docMk/>
            <pc:sldMk cId="763181444" sldId="357"/>
            <ac:spMk id="21" creationId="{43E3846C-229F-3841-8E97-9C15D333A0D9}"/>
          </ac:spMkLst>
        </pc:spChg>
        <pc:picChg chg="del">
          <ac:chgData name="Georgina Pick" userId="036a2d0a-b78c-4da7-8e9b-8b10f77470c8" providerId="ADAL" clId="{9DCA71A0-9C9C-4D16-B728-4401232FE3DC}" dt="2021-06-19T21:55:26.858" v="3960" actId="478"/>
          <ac:picMkLst>
            <pc:docMk/>
            <pc:sldMk cId="763181444" sldId="357"/>
            <ac:picMk id="5" creationId="{DFE0E1A7-7621-5244-840F-74AB2BAB6203}"/>
          </ac:picMkLst>
        </pc:picChg>
        <pc:picChg chg="add mod modCrop">
          <ac:chgData name="Georgina Pick" userId="036a2d0a-b78c-4da7-8e9b-8b10f77470c8" providerId="ADAL" clId="{9DCA71A0-9C9C-4D16-B728-4401232FE3DC}" dt="2021-06-19T22:04:32.193" v="4717" actId="14100"/>
          <ac:picMkLst>
            <pc:docMk/>
            <pc:sldMk cId="763181444" sldId="357"/>
            <ac:picMk id="6" creationId="{1A459511-2AED-4527-88B8-3158EC8D1917}"/>
          </ac:picMkLst>
        </pc:picChg>
      </pc:sldChg>
      <pc:sldChg chg="addSp delSp modSp add modTransition modNotesTx">
        <pc:chgData name="Georgina Pick" userId="036a2d0a-b78c-4da7-8e9b-8b10f77470c8" providerId="ADAL" clId="{9DCA71A0-9C9C-4D16-B728-4401232FE3DC}" dt="2021-06-19T22:14:10.836" v="5168" actId="20577"/>
        <pc:sldMkLst>
          <pc:docMk/>
          <pc:sldMk cId="3268841745" sldId="362"/>
        </pc:sldMkLst>
        <pc:spChg chg="del">
          <ac:chgData name="Georgina Pick" userId="036a2d0a-b78c-4da7-8e9b-8b10f77470c8" providerId="ADAL" clId="{9DCA71A0-9C9C-4D16-B728-4401232FE3DC}" dt="2021-06-19T22:06:44.602" v="4824" actId="478"/>
          <ac:spMkLst>
            <pc:docMk/>
            <pc:sldMk cId="3268841745" sldId="362"/>
            <ac:spMk id="2" creationId="{CA1FD546-9522-4A7C-B1AD-CD5E022B88CB}"/>
          </ac:spMkLst>
        </pc:spChg>
        <pc:spChg chg="del">
          <ac:chgData name="Georgina Pick" userId="036a2d0a-b78c-4da7-8e9b-8b10f77470c8" providerId="ADAL" clId="{9DCA71A0-9C9C-4D16-B728-4401232FE3DC}" dt="2021-06-19T22:06:42.162" v="4823" actId="478"/>
          <ac:spMkLst>
            <pc:docMk/>
            <pc:sldMk cId="3268841745" sldId="362"/>
            <ac:spMk id="5" creationId="{677E9983-6FF8-FA41-BEC0-ED69418700E1}"/>
          </ac:spMkLst>
        </pc:spChg>
        <pc:spChg chg="mod">
          <ac:chgData name="Georgina Pick" userId="036a2d0a-b78c-4da7-8e9b-8b10f77470c8" providerId="ADAL" clId="{9DCA71A0-9C9C-4D16-B728-4401232FE3DC}" dt="2021-06-19T22:11:35.139" v="4994" actId="14100"/>
          <ac:spMkLst>
            <pc:docMk/>
            <pc:sldMk cId="3268841745" sldId="362"/>
            <ac:spMk id="6" creationId="{738BD3D1-C602-476B-9ED5-198C26001B3D}"/>
          </ac:spMkLst>
        </pc:spChg>
        <pc:spChg chg="del">
          <ac:chgData name="Georgina Pick" userId="036a2d0a-b78c-4da7-8e9b-8b10f77470c8" providerId="ADAL" clId="{9DCA71A0-9C9C-4D16-B728-4401232FE3DC}" dt="2021-06-19T22:06:47.280" v="4825" actId="478"/>
          <ac:spMkLst>
            <pc:docMk/>
            <pc:sldMk cId="3268841745" sldId="362"/>
            <ac:spMk id="7" creationId="{B7A3DBB4-E61A-41DB-AB0D-ECE0B2A2E82B}"/>
          </ac:spMkLst>
        </pc:spChg>
        <pc:spChg chg="del mod">
          <ac:chgData name="Georgina Pick" userId="036a2d0a-b78c-4da7-8e9b-8b10f77470c8" providerId="ADAL" clId="{9DCA71A0-9C9C-4D16-B728-4401232FE3DC}" dt="2021-06-19T22:05:19.281" v="4720" actId="478"/>
          <ac:spMkLst>
            <pc:docMk/>
            <pc:sldMk cId="3268841745" sldId="362"/>
            <ac:spMk id="10" creationId="{EEEA9D5D-6341-A64D-881A-03FAC9CC3280}"/>
          </ac:spMkLst>
        </pc:spChg>
        <pc:spChg chg="del">
          <ac:chgData name="Georgina Pick" userId="036a2d0a-b78c-4da7-8e9b-8b10f77470c8" providerId="ADAL" clId="{9DCA71A0-9C9C-4D16-B728-4401232FE3DC}" dt="2021-06-19T22:06:49.953" v="4826" actId="478"/>
          <ac:spMkLst>
            <pc:docMk/>
            <pc:sldMk cId="3268841745" sldId="362"/>
            <ac:spMk id="11" creationId="{8A46DE57-F34A-3F47-885E-D33BFDD1BCCC}"/>
          </ac:spMkLst>
        </pc:spChg>
        <pc:graphicFrameChg chg="add mod modGraphic">
          <ac:chgData name="Georgina Pick" userId="036a2d0a-b78c-4da7-8e9b-8b10f77470c8" providerId="ADAL" clId="{9DCA71A0-9C9C-4D16-B728-4401232FE3DC}" dt="2021-06-19T22:11:29.728" v="4992" actId="1076"/>
          <ac:graphicFrameMkLst>
            <pc:docMk/>
            <pc:sldMk cId="3268841745" sldId="362"/>
            <ac:graphicFrameMk id="13" creationId="{77EA7EFB-D4BD-4149-B083-52FF21A7863D}"/>
          </ac:graphicFrameMkLst>
        </pc:graphicFrameChg>
      </pc:sldChg>
    </pc:docChg>
  </pc:docChgLst>
  <pc:docChgLst>
    <pc:chgData name="Joanna Scouler" userId="da2978bb-3a89-42a2-b6f4-686f2140a0cc" providerId="ADAL" clId="{597F6265-452C-AD44-9D72-9CD3432596E1}"/>
    <pc:docChg chg="custSel addSld delSld modSld sldOrd delMainMaster">
      <pc:chgData name="Joanna Scouler" userId="da2978bb-3a89-42a2-b6f4-686f2140a0cc" providerId="ADAL" clId="{597F6265-452C-AD44-9D72-9CD3432596E1}" dt="2021-06-04T08:38:01.620" v="1863" actId="20578"/>
      <pc:docMkLst>
        <pc:docMk/>
      </pc:docMkLst>
      <pc:sldChg chg="mod modShow">
        <pc:chgData name="Joanna Scouler" userId="da2978bb-3a89-42a2-b6f4-686f2140a0cc" providerId="ADAL" clId="{597F6265-452C-AD44-9D72-9CD3432596E1}" dt="2021-06-03T15:24:30.541" v="1861" actId="729"/>
        <pc:sldMkLst>
          <pc:docMk/>
          <pc:sldMk cId="408376181" sldId="279"/>
        </pc:sldMkLst>
      </pc:sldChg>
      <pc:sldChg chg="modSp mod ord">
        <pc:chgData name="Joanna Scouler" userId="da2978bb-3a89-42a2-b6f4-686f2140a0cc" providerId="ADAL" clId="{597F6265-452C-AD44-9D72-9CD3432596E1}" dt="2021-06-04T08:38:01.620" v="1863" actId="20578"/>
        <pc:sldMkLst>
          <pc:docMk/>
          <pc:sldMk cId="1966693975" sldId="301"/>
        </pc:sldMkLst>
        <pc:spChg chg="mod">
          <ac:chgData name="Joanna Scouler" userId="da2978bb-3a89-42a2-b6f4-686f2140a0cc" providerId="ADAL" clId="{597F6265-452C-AD44-9D72-9CD3432596E1}" dt="2021-06-03T15:14:15.796" v="63" actId="20577"/>
          <ac:spMkLst>
            <pc:docMk/>
            <pc:sldMk cId="1966693975" sldId="301"/>
            <ac:spMk id="2" creationId="{96837B8B-15FA-A840-8DD6-642FF112F3B0}"/>
          </ac:spMkLst>
        </pc:spChg>
      </pc:sldChg>
      <pc:sldChg chg="mod modShow">
        <pc:chgData name="Joanna Scouler" userId="da2978bb-3a89-42a2-b6f4-686f2140a0cc" providerId="ADAL" clId="{597F6265-452C-AD44-9D72-9CD3432596E1}" dt="2021-06-03T15:24:32.165" v="1862" actId="729"/>
        <pc:sldMkLst>
          <pc:docMk/>
          <pc:sldMk cId="3136527649" sldId="313"/>
        </pc:sldMkLst>
      </pc:sldChg>
      <pc:sldChg chg="add ord">
        <pc:chgData name="Joanna Scouler" userId="da2978bb-3a89-42a2-b6f4-686f2140a0cc" providerId="ADAL" clId="{597F6265-452C-AD44-9D72-9CD3432596E1}" dt="2021-06-03T15:12:47.943" v="13" actId="20578"/>
        <pc:sldMkLst>
          <pc:docMk/>
          <pc:sldMk cId="1495468696" sldId="348"/>
        </pc:sldMkLst>
      </pc:sldChg>
      <pc:sldChg chg="modSp add mod modClrScheme chgLayout modNotesTx">
        <pc:chgData name="Joanna Scouler" userId="da2978bb-3a89-42a2-b6f4-686f2140a0cc" providerId="ADAL" clId="{597F6265-452C-AD44-9D72-9CD3432596E1}" dt="2021-06-03T15:17:30.299" v="718" actId="20577"/>
        <pc:sldMkLst>
          <pc:docMk/>
          <pc:sldMk cId="1658734986" sldId="349"/>
        </pc:sldMkLst>
        <pc:spChg chg="mod ord">
          <ac:chgData name="Joanna Scouler" userId="da2978bb-3a89-42a2-b6f4-686f2140a0cc" providerId="ADAL" clId="{597F6265-452C-AD44-9D72-9CD3432596E1}" dt="2021-06-03T15:14:40.381" v="76" actId="20577"/>
          <ac:spMkLst>
            <pc:docMk/>
            <pc:sldMk cId="1658734986" sldId="349"/>
            <ac:spMk id="2" creationId="{21F6D3BF-8D78-3D41-8D2E-5FED3055FC80}"/>
          </ac:spMkLst>
        </pc:spChg>
        <pc:spChg chg="mod ord">
          <ac:chgData name="Joanna Scouler" userId="da2978bb-3a89-42a2-b6f4-686f2140a0cc" providerId="ADAL" clId="{597F6265-452C-AD44-9D72-9CD3432596E1}" dt="2021-06-03T15:14:37.782" v="66" actId="20577"/>
          <ac:spMkLst>
            <pc:docMk/>
            <pc:sldMk cId="1658734986" sldId="349"/>
            <ac:spMk id="3" creationId="{8676A10C-2676-7549-90A1-140565D5F092}"/>
          </ac:spMkLst>
        </pc:spChg>
        <pc:spChg chg="mod">
          <ac:chgData name="Joanna Scouler" userId="da2978bb-3a89-42a2-b6f4-686f2140a0cc" providerId="ADAL" clId="{597F6265-452C-AD44-9D72-9CD3432596E1}" dt="2021-06-03T15:14:48.791" v="82" actId="12"/>
          <ac:spMkLst>
            <pc:docMk/>
            <pc:sldMk cId="1658734986" sldId="349"/>
            <ac:spMk id="15" creationId="{E332928A-F819-B044-B9B0-2CCE568A7BBC}"/>
          </ac:spMkLst>
        </pc:spChg>
      </pc:sldChg>
      <pc:sldChg chg="addSp delSp modSp add mod">
        <pc:chgData name="Joanna Scouler" userId="da2978bb-3a89-42a2-b6f4-686f2140a0cc" providerId="ADAL" clId="{597F6265-452C-AD44-9D72-9CD3432596E1}" dt="2021-06-03T15:13:36.677" v="35" actId="1076"/>
        <pc:sldMkLst>
          <pc:docMk/>
          <pc:sldMk cId="810804710" sldId="355"/>
        </pc:sldMkLst>
        <pc:picChg chg="add mod">
          <ac:chgData name="Joanna Scouler" userId="da2978bb-3a89-42a2-b6f4-686f2140a0cc" providerId="ADAL" clId="{597F6265-452C-AD44-9D72-9CD3432596E1}" dt="2021-06-03T15:13:36.677" v="35" actId="1076"/>
          <ac:picMkLst>
            <pc:docMk/>
            <pc:sldMk cId="810804710" sldId="355"/>
            <ac:picMk id="4" creationId="{E6467DDD-F48F-C74F-A923-812CDE6B3FEB}"/>
          </ac:picMkLst>
        </pc:picChg>
        <pc:picChg chg="del">
          <ac:chgData name="Joanna Scouler" userId="da2978bb-3a89-42a2-b6f4-686f2140a0cc" providerId="ADAL" clId="{597F6265-452C-AD44-9D72-9CD3432596E1}" dt="2021-06-03T15:13:17.219" v="29" actId="478"/>
          <ac:picMkLst>
            <pc:docMk/>
            <pc:sldMk cId="810804710" sldId="355"/>
            <ac:picMk id="5" creationId="{5EFB795B-0CD6-3A42-B5F0-30E3BD2B2E7D}"/>
          </ac:picMkLst>
        </pc:picChg>
      </pc:sldChg>
      <pc:sldChg chg="modSp add mod modNotesTx">
        <pc:chgData name="Joanna Scouler" userId="da2978bb-3a89-42a2-b6f4-686f2140a0cc" providerId="ADAL" clId="{597F6265-452C-AD44-9D72-9CD3432596E1}" dt="2021-06-03T15:24:05.039" v="1859" actId="20577"/>
        <pc:sldMkLst>
          <pc:docMk/>
          <pc:sldMk cId="2290180924" sldId="356"/>
        </pc:sldMkLst>
        <pc:spChg chg="mod">
          <ac:chgData name="Joanna Scouler" userId="da2978bb-3a89-42a2-b6f4-686f2140a0cc" providerId="ADAL" clId="{597F6265-452C-AD44-9D72-9CD3432596E1}" dt="2021-06-03T15:12:57.224" v="24" actId="20577"/>
          <ac:spMkLst>
            <pc:docMk/>
            <pc:sldMk cId="2290180924" sldId="356"/>
            <ac:spMk id="3" creationId="{24C00108-A306-9E49-AD66-5067E94AA0BD}"/>
          </ac:spMkLst>
        </pc:spChg>
        <pc:spChg chg="mod">
          <ac:chgData name="Joanna Scouler" userId="da2978bb-3a89-42a2-b6f4-686f2140a0cc" providerId="ADAL" clId="{597F6265-452C-AD44-9D72-9CD3432596E1}" dt="2021-06-03T15:22:23.836" v="1475" actId="20577"/>
          <ac:spMkLst>
            <pc:docMk/>
            <pc:sldMk cId="2290180924" sldId="356"/>
            <ac:spMk id="6" creationId="{00000000-0000-0000-0000-000000000000}"/>
          </ac:spMkLst>
        </pc:spChg>
        <pc:spChg chg="mod">
          <ac:chgData name="Joanna Scouler" userId="da2978bb-3a89-42a2-b6f4-686f2140a0cc" providerId="ADAL" clId="{597F6265-452C-AD44-9D72-9CD3432596E1}" dt="2021-06-03T15:19:10.024" v="890" actId="20577"/>
          <ac:spMkLst>
            <pc:docMk/>
            <pc:sldMk cId="2290180924" sldId="356"/>
            <ac:spMk id="8" creationId="{5156D7DA-519C-2043-A6BC-E38E546626A2}"/>
          </ac:spMkLst>
        </pc:spChg>
        <pc:spChg chg="mod">
          <ac:chgData name="Joanna Scouler" userId="da2978bb-3a89-42a2-b6f4-686f2140a0cc" providerId="ADAL" clId="{597F6265-452C-AD44-9D72-9CD3432596E1}" dt="2021-06-03T15:20:28.204" v="1075" actId="20577"/>
          <ac:spMkLst>
            <pc:docMk/>
            <pc:sldMk cId="2290180924" sldId="356"/>
            <ac:spMk id="11" creationId="{E196108D-F2F3-3A4D-96C8-58980F20A79D}"/>
          </ac:spMkLst>
        </pc:spChg>
        <pc:spChg chg="mod">
          <ac:chgData name="Joanna Scouler" userId="da2978bb-3a89-42a2-b6f4-686f2140a0cc" providerId="ADAL" clId="{597F6265-452C-AD44-9D72-9CD3432596E1}" dt="2021-06-03T15:21:05.320" v="1172" actId="20577"/>
          <ac:spMkLst>
            <pc:docMk/>
            <pc:sldMk cId="2290180924" sldId="356"/>
            <ac:spMk id="12" creationId="{7521A41A-98B7-D040-8C9B-2A4F4776ECAB}"/>
          </ac:spMkLst>
        </pc:spChg>
        <pc:spChg chg="mod">
          <ac:chgData name="Joanna Scouler" userId="da2978bb-3a89-42a2-b6f4-686f2140a0cc" providerId="ADAL" clId="{597F6265-452C-AD44-9D72-9CD3432596E1}" dt="2021-06-03T15:21:47.538" v="1388" actId="20577"/>
          <ac:spMkLst>
            <pc:docMk/>
            <pc:sldMk cId="2290180924" sldId="356"/>
            <ac:spMk id="15" creationId="{80EF9F49-9FE9-B14B-BCEA-19DDAFCCB6EA}"/>
          </ac:spMkLst>
        </pc:spChg>
        <pc:spChg chg="mod">
          <ac:chgData name="Joanna Scouler" userId="da2978bb-3a89-42a2-b6f4-686f2140a0cc" providerId="ADAL" clId="{597F6265-452C-AD44-9D72-9CD3432596E1}" dt="2021-06-03T15:22:45.536" v="1562" actId="20577"/>
          <ac:spMkLst>
            <pc:docMk/>
            <pc:sldMk cId="2290180924" sldId="356"/>
            <ac:spMk id="16" creationId="{6DD8CEF1-C10D-764A-BD00-F617DDFF5906}"/>
          </ac:spMkLst>
        </pc:spChg>
      </pc:sldChg>
    </pc:docChg>
  </pc:docChgLst>
  <pc:docChgLst>
    <pc:chgData name="Shauna O'Brien" userId="2cccf8d3-fcb4-4082-ab59-b4bd17c66c6c" providerId="ADAL" clId="{44746010-6970-034D-BDA9-A46AFD3E8CB7}"/>
    <pc:docChg chg="undo custSel delSld modSld">
      <pc:chgData name="Shauna O'Brien" userId="2cccf8d3-fcb4-4082-ab59-b4bd17c66c6c" providerId="ADAL" clId="{44746010-6970-034D-BDA9-A46AFD3E8CB7}" dt="2021-07-07T12:03:47.770" v="180" actId="1036"/>
      <pc:docMkLst>
        <pc:docMk/>
      </pc:docMkLst>
      <pc:sldChg chg="modSp mod modNotesTx">
        <pc:chgData name="Shauna O'Brien" userId="2cccf8d3-fcb4-4082-ab59-b4bd17c66c6c" providerId="ADAL" clId="{44746010-6970-034D-BDA9-A46AFD3E8CB7}" dt="2021-07-07T11:22:36.035" v="98" actId="20577"/>
        <pc:sldMkLst>
          <pc:docMk/>
          <pc:sldMk cId="4075178077" sldId="262"/>
        </pc:sldMkLst>
        <pc:spChg chg="mod">
          <ac:chgData name="Shauna O'Brien" userId="2cccf8d3-fcb4-4082-ab59-b4bd17c66c6c" providerId="ADAL" clId="{44746010-6970-034D-BDA9-A46AFD3E8CB7}" dt="2021-07-07T11:21:56.276" v="59" actId="20577"/>
          <ac:spMkLst>
            <pc:docMk/>
            <pc:sldMk cId="4075178077" sldId="262"/>
            <ac:spMk id="2" creationId="{063DA025-EDA1-8643-9341-8D8B0D408EE6}"/>
          </ac:spMkLst>
        </pc:spChg>
        <pc:spChg chg="mod">
          <ac:chgData name="Shauna O'Brien" userId="2cccf8d3-fcb4-4082-ab59-b4bd17c66c6c" providerId="ADAL" clId="{44746010-6970-034D-BDA9-A46AFD3E8CB7}" dt="2021-07-07T11:22:11.009" v="65" actId="113"/>
          <ac:spMkLst>
            <pc:docMk/>
            <pc:sldMk cId="4075178077" sldId="262"/>
            <ac:spMk id="5" creationId="{8BE7F6E4-3567-3641-ABCA-436D9F706EB8}"/>
          </ac:spMkLst>
        </pc:spChg>
        <pc:spChg chg="mod">
          <ac:chgData name="Shauna O'Brien" userId="2cccf8d3-fcb4-4082-ab59-b4bd17c66c6c" providerId="ADAL" clId="{44746010-6970-034D-BDA9-A46AFD3E8CB7}" dt="2021-07-07T11:22:04.614" v="63" actId="403"/>
          <ac:spMkLst>
            <pc:docMk/>
            <pc:sldMk cId="4075178077" sldId="262"/>
            <ac:spMk id="6" creationId="{00000000-0000-0000-0000-000000000000}"/>
          </ac:spMkLst>
        </pc:spChg>
        <pc:spChg chg="mod">
          <ac:chgData name="Shauna O'Brien" userId="2cccf8d3-fcb4-4082-ab59-b4bd17c66c6c" providerId="ADAL" clId="{44746010-6970-034D-BDA9-A46AFD3E8CB7}" dt="2021-07-07T11:22:11.009" v="65" actId="113"/>
          <ac:spMkLst>
            <pc:docMk/>
            <pc:sldMk cId="4075178077" sldId="262"/>
            <ac:spMk id="7" creationId="{86E6E197-EBAB-164B-8068-C17FED46B85C}"/>
          </ac:spMkLst>
        </pc:spChg>
        <pc:spChg chg="mod">
          <ac:chgData name="Shauna O'Brien" userId="2cccf8d3-fcb4-4082-ab59-b4bd17c66c6c" providerId="ADAL" clId="{44746010-6970-034D-BDA9-A46AFD3E8CB7}" dt="2021-07-07T11:22:11.009" v="65" actId="113"/>
          <ac:spMkLst>
            <pc:docMk/>
            <pc:sldMk cId="4075178077" sldId="262"/>
            <ac:spMk id="25" creationId="{9A2978FE-89EB-484D-BD59-56AD713DC92A}"/>
          </ac:spMkLst>
        </pc:spChg>
      </pc:sldChg>
      <pc:sldChg chg="modSp mod">
        <pc:chgData name="Shauna O'Brien" userId="2cccf8d3-fcb4-4082-ab59-b4bd17c66c6c" providerId="ADAL" clId="{44746010-6970-034D-BDA9-A46AFD3E8CB7}" dt="2021-07-07T12:03:47.770" v="180" actId="1036"/>
        <pc:sldMkLst>
          <pc:docMk/>
          <pc:sldMk cId="3656030103" sldId="266"/>
        </pc:sldMkLst>
        <pc:spChg chg="mod">
          <ac:chgData name="Shauna O'Brien" userId="2cccf8d3-fcb4-4082-ab59-b4bd17c66c6c" providerId="ADAL" clId="{44746010-6970-034D-BDA9-A46AFD3E8CB7}" dt="2021-07-07T12:03:47.770" v="180" actId="1036"/>
          <ac:spMkLst>
            <pc:docMk/>
            <pc:sldMk cId="3656030103" sldId="266"/>
            <ac:spMk id="23" creationId="{F58235D5-0A3A-3942-8F98-CE1AC9578438}"/>
          </ac:spMkLst>
        </pc:spChg>
        <pc:spChg chg="mod">
          <ac:chgData name="Shauna O'Brien" userId="2cccf8d3-fcb4-4082-ab59-b4bd17c66c6c" providerId="ADAL" clId="{44746010-6970-034D-BDA9-A46AFD3E8CB7}" dt="2021-07-07T12:03:36.618" v="178" actId="403"/>
          <ac:spMkLst>
            <pc:docMk/>
            <pc:sldMk cId="3656030103" sldId="266"/>
            <ac:spMk id="24" creationId="{5574887B-BC83-5142-91A1-5878259B8850}"/>
          </ac:spMkLst>
        </pc:spChg>
        <pc:spChg chg="mod">
          <ac:chgData name="Shauna O'Brien" userId="2cccf8d3-fcb4-4082-ab59-b4bd17c66c6c" providerId="ADAL" clId="{44746010-6970-034D-BDA9-A46AFD3E8CB7}" dt="2021-07-07T12:03:36.618" v="178" actId="403"/>
          <ac:spMkLst>
            <pc:docMk/>
            <pc:sldMk cId="3656030103" sldId="266"/>
            <ac:spMk id="25" creationId="{51325BD6-22D0-0A4E-9418-DC3B136ADBA4}"/>
          </ac:spMkLst>
        </pc:spChg>
        <pc:spChg chg="mod">
          <ac:chgData name="Shauna O'Brien" userId="2cccf8d3-fcb4-4082-ab59-b4bd17c66c6c" providerId="ADAL" clId="{44746010-6970-034D-BDA9-A46AFD3E8CB7}" dt="2021-07-07T12:03:36.618" v="178" actId="403"/>
          <ac:spMkLst>
            <pc:docMk/>
            <pc:sldMk cId="3656030103" sldId="266"/>
            <ac:spMk id="26" creationId="{DEC34280-BCCE-EB46-9BED-948AFDB75C21}"/>
          </ac:spMkLst>
        </pc:spChg>
        <pc:spChg chg="mod">
          <ac:chgData name="Shauna O'Brien" userId="2cccf8d3-fcb4-4082-ab59-b4bd17c66c6c" providerId="ADAL" clId="{44746010-6970-034D-BDA9-A46AFD3E8CB7}" dt="2021-07-07T12:03:42.691" v="179" actId="1036"/>
          <ac:spMkLst>
            <pc:docMk/>
            <pc:sldMk cId="3656030103" sldId="266"/>
            <ac:spMk id="27" creationId="{DF5E95F9-25C0-7547-A6E1-BB111CAD6E9E}"/>
          </ac:spMkLst>
        </pc:spChg>
      </pc:sldChg>
      <pc:sldChg chg="modNotesTx">
        <pc:chgData name="Shauna O'Brien" userId="2cccf8d3-fcb4-4082-ab59-b4bd17c66c6c" providerId="ADAL" clId="{44746010-6970-034D-BDA9-A46AFD3E8CB7}" dt="2021-07-07T12:00:51.655" v="143" actId="20577"/>
        <pc:sldMkLst>
          <pc:docMk/>
          <pc:sldMk cId="443262617" sldId="273"/>
        </pc:sldMkLst>
      </pc:sldChg>
      <pc:sldChg chg="modNotesTx">
        <pc:chgData name="Shauna O'Brien" userId="2cccf8d3-fcb4-4082-ab59-b4bd17c66c6c" providerId="ADAL" clId="{44746010-6970-034D-BDA9-A46AFD3E8CB7}" dt="2021-07-07T12:02:18.276" v="176" actId="20577"/>
        <pc:sldMkLst>
          <pc:docMk/>
          <pc:sldMk cId="352502186" sldId="311"/>
        </pc:sldMkLst>
      </pc:sldChg>
      <pc:sldChg chg="del">
        <pc:chgData name="Shauna O'Brien" userId="2cccf8d3-fcb4-4082-ab59-b4bd17c66c6c" providerId="ADAL" clId="{44746010-6970-034D-BDA9-A46AFD3E8CB7}" dt="2021-07-07T12:01:07.128" v="144" actId="2696"/>
        <pc:sldMkLst>
          <pc:docMk/>
          <pc:sldMk cId="2566142021" sldId="312"/>
        </pc:sldMkLst>
      </pc:sldChg>
      <pc:sldChg chg="delSp modSp del mod modNotesTx">
        <pc:chgData name="Shauna O'Brien" userId="2cccf8d3-fcb4-4082-ab59-b4bd17c66c6c" providerId="ADAL" clId="{44746010-6970-034D-BDA9-A46AFD3E8CB7}" dt="2021-07-07T12:02:23.747" v="177" actId="2696"/>
        <pc:sldMkLst>
          <pc:docMk/>
          <pc:sldMk cId="2458052099" sldId="315"/>
        </pc:sldMkLst>
        <pc:spChg chg="del mod">
          <ac:chgData name="Shauna O'Brien" userId="2cccf8d3-fcb4-4082-ab59-b4bd17c66c6c" providerId="ADAL" clId="{44746010-6970-034D-BDA9-A46AFD3E8CB7}" dt="2021-07-07T12:01:17.785" v="146" actId="478"/>
          <ac:spMkLst>
            <pc:docMk/>
            <pc:sldMk cId="2458052099" sldId="315"/>
            <ac:spMk id="8" creationId="{00000000-0000-0000-0000-000000000000}"/>
          </ac:spMkLst>
        </pc:spChg>
      </pc:sldChg>
      <pc:sldChg chg="addSp delSp modSp mod">
        <pc:chgData name="Shauna O'Brien" userId="2cccf8d3-fcb4-4082-ab59-b4bd17c66c6c" providerId="ADAL" clId="{44746010-6970-034D-BDA9-A46AFD3E8CB7}" dt="2021-07-07T11:53:19.853" v="101" actId="167"/>
        <pc:sldMkLst>
          <pc:docMk/>
          <pc:sldMk cId="1658734986" sldId="349"/>
        </pc:sldMkLst>
        <pc:picChg chg="del">
          <ac:chgData name="Shauna O'Brien" userId="2cccf8d3-fcb4-4082-ab59-b4bd17c66c6c" providerId="ADAL" clId="{44746010-6970-034D-BDA9-A46AFD3E8CB7}" dt="2021-07-07T11:53:17.424" v="99" actId="478"/>
          <ac:picMkLst>
            <pc:docMk/>
            <pc:sldMk cId="1658734986" sldId="349"/>
            <ac:picMk id="4" creationId="{B71506C8-C5DE-814F-8C27-D32ECF96CB91}"/>
          </ac:picMkLst>
        </pc:picChg>
        <pc:picChg chg="add mod">
          <ac:chgData name="Shauna O'Brien" userId="2cccf8d3-fcb4-4082-ab59-b4bd17c66c6c" providerId="ADAL" clId="{44746010-6970-034D-BDA9-A46AFD3E8CB7}" dt="2021-07-07T11:53:19.853" v="101" actId="167"/>
          <ac:picMkLst>
            <pc:docMk/>
            <pc:sldMk cId="1658734986" sldId="349"/>
            <ac:picMk id="14" creationId="{4DDBBD66-AA21-E94C-B215-914F60120926}"/>
          </ac:picMkLst>
        </pc:picChg>
      </pc:sldChg>
      <pc:sldChg chg="modSp mod">
        <pc:chgData name="Shauna O'Brien" userId="2cccf8d3-fcb4-4082-ab59-b4bd17c66c6c" providerId="ADAL" clId="{44746010-6970-034D-BDA9-A46AFD3E8CB7}" dt="2021-07-07T12:00:17.508" v="102" actId="14100"/>
        <pc:sldMkLst>
          <pc:docMk/>
          <pc:sldMk cId="810804710" sldId="355"/>
        </pc:sldMkLst>
        <pc:picChg chg="mod">
          <ac:chgData name="Shauna O'Brien" userId="2cccf8d3-fcb4-4082-ab59-b4bd17c66c6c" providerId="ADAL" clId="{44746010-6970-034D-BDA9-A46AFD3E8CB7}" dt="2021-07-07T12:00:17.508" v="102" actId="14100"/>
          <ac:picMkLst>
            <pc:docMk/>
            <pc:sldMk cId="810804710" sldId="355"/>
            <ac:picMk id="3" creationId="{1F5A1AFA-7526-4778-9B64-08A71052719D}"/>
          </ac:picMkLst>
        </pc:picChg>
      </pc:sldChg>
      <pc:sldChg chg="modSp mod modNotesTx">
        <pc:chgData name="Shauna O'Brien" userId="2cccf8d3-fcb4-4082-ab59-b4bd17c66c6c" providerId="ADAL" clId="{44746010-6970-034D-BDA9-A46AFD3E8CB7}" dt="2021-07-07T11:21:42.420" v="28" actId="1036"/>
        <pc:sldMkLst>
          <pc:docMk/>
          <pc:sldMk cId="2290180924" sldId="356"/>
        </pc:sldMkLst>
        <pc:spChg chg="mod">
          <ac:chgData name="Shauna O'Brien" userId="2cccf8d3-fcb4-4082-ab59-b4bd17c66c6c" providerId="ADAL" clId="{44746010-6970-034D-BDA9-A46AFD3E8CB7}" dt="2021-07-07T11:21:33.869" v="22" actId="20577"/>
          <ac:spMkLst>
            <pc:docMk/>
            <pc:sldMk cId="2290180924" sldId="356"/>
            <ac:spMk id="6" creationId="{00000000-0000-0000-0000-000000000000}"/>
          </ac:spMkLst>
        </pc:spChg>
        <pc:spChg chg="mod">
          <ac:chgData name="Shauna O'Brien" userId="2cccf8d3-fcb4-4082-ab59-b4bd17c66c6c" providerId="ADAL" clId="{44746010-6970-034D-BDA9-A46AFD3E8CB7}" dt="2021-07-07T11:21:42.420" v="28" actId="1036"/>
          <ac:spMkLst>
            <pc:docMk/>
            <pc:sldMk cId="2290180924" sldId="356"/>
            <ac:spMk id="8" creationId="{5156D7DA-519C-2043-A6BC-E38E546626A2}"/>
          </ac:spMkLst>
        </pc:spChg>
        <pc:spChg chg="mod">
          <ac:chgData name="Shauna O'Brien" userId="2cccf8d3-fcb4-4082-ab59-b4bd17c66c6c" providerId="ADAL" clId="{44746010-6970-034D-BDA9-A46AFD3E8CB7}" dt="2021-07-07T11:21:42.420" v="28" actId="1036"/>
          <ac:spMkLst>
            <pc:docMk/>
            <pc:sldMk cId="2290180924" sldId="356"/>
            <ac:spMk id="11" creationId="{E196108D-F2F3-3A4D-96C8-58980F20A79D}"/>
          </ac:spMkLst>
        </pc:spChg>
        <pc:spChg chg="mod">
          <ac:chgData name="Shauna O'Brien" userId="2cccf8d3-fcb4-4082-ab59-b4bd17c66c6c" providerId="ADAL" clId="{44746010-6970-034D-BDA9-A46AFD3E8CB7}" dt="2021-07-07T11:21:42.420" v="28" actId="1036"/>
          <ac:spMkLst>
            <pc:docMk/>
            <pc:sldMk cId="2290180924" sldId="356"/>
            <ac:spMk id="12" creationId="{7521A41A-98B7-D040-8C9B-2A4F4776ECAB}"/>
          </ac:spMkLst>
        </pc:spChg>
        <pc:spChg chg="mod">
          <ac:chgData name="Shauna O'Brien" userId="2cccf8d3-fcb4-4082-ab59-b4bd17c66c6c" providerId="ADAL" clId="{44746010-6970-034D-BDA9-A46AFD3E8CB7}" dt="2021-07-07T11:21:42.420" v="28" actId="1036"/>
          <ac:spMkLst>
            <pc:docMk/>
            <pc:sldMk cId="2290180924" sldId="356"/>
            <ac:spMk id="15" creationId="{80EF9F49-9FE9-B14B-BCEA-19DDAFCCB6EA}"/>
          </ac:spMkLst>
        </pc:spChg>
        <pc:spChg chg="mod">
          <ac:chgData name="Shauna O'Brien" userId="2cccf8d3-fcb4-4082-ab59-b4bd17c66c6c" providerId="ADAL" clId="{44746010-6970-034D-BDA9-A46AFD3E8CB7}" dt="2021-07-07T11:21:42.420" v="28" actId="1036"/>
          <ac:spMkLst>
            <pc:docMk/>
            <pc:sldMk cId="2290180924" sldId="356"/>
            <ac:spMk id="16" creationId="{6DD8CEF1-C10D-764A-BD00-F617DDFF5906}"/>
          </ac:spMkLst>
        </pc:spChg>
      </pc:sldChg>
    </pc:docChg>
  </pc:docChgLst>
</pc:chgInfo>
</file>

<file path=ppt/media/image10.tiff>
</file>

<file path=ppt/media/image11.png>
</file>

<file path=ppt/media/image12.tiff>
</file>

<file path=ppt/media/image13.png>
</file>

<file path=ppt/media/image14.png>
</file>

<file path=ppt/media/image2.png>
</file>

<file path=ppt/media/image3.png>
</file>

<file path=ppt/media/image5.jpe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12/04/2024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dirty="0"/>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www.eurostemcell.org/hope-beyond-hype" TargetMode="External"/><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youtube.com/watch?v=evH0I7Coc54"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www.bbc.co.uk/news/av/health-36450628/stem-cells-used-in-stroke-treatment"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i="0" kern="1200" baseline="0" dirty="0">
                <a:solidFill>
                  <a:srgbClr val="7030A0"/>
                </a:solidFill>
                <a:effectLst/>
                <a:latin typeface="+mn-lt"/>
                <a:ea typeface="+mn-ea"/>
                <a:cs typeface="+mn-cs"/>
              </a:rPr>
              <a:t>Foundation: </a:t>
            </a:r>
            <a:r>
              <a:rPr lang="en-GB" sz="1200" dirty="0">
                <a:solidFill>
                  <a:srgbClr val="0070C0"/>
                </a:solidFill>
                <a:latin typeface="Century Gothic" panose="020B0502020202020204" pitchFamily="34" charset="0"/>
              </a:rPr>
              <a:t>Give an example of a prokaryotic cell and an eukaryotic cell.  </a:t>
            </a:r>
            <a:endParaRPr lang="en-GB" sz="1200" b="1" dirty="0">
              <a:solidFill>
                <a:srgbClr val="0070C0"/>
              </a:solidFill>
              <a:latin typeface="Century Gothic" panose="020B0502020202020204" pitchFamily="34" charset="0"/>
            </a:endParaRPr>
          </a:p>
          <a:p>
            <a:r>
              <a:rPr lang="en-GB" sz="1200" i="0" kern="1200" baseline="0" dirty="0">
                <a:solidFill>
                  <a:srgbClr val="7030A0"/>
                </a:solidFill>
                <a:effectLst/>
                <a:latin typeface="+mn-lt"/>
                <a:ea typeface="+mn-ea"/>
                <a:cs typeface="+mn-cs"/>
              </a:rPr>
              <a:t>Stretch: </a:t>
            </a:r>
            <a:r>
              <a:rPr lang="en-GB" sz="1200" dirty="0">
                <a:solidFill>
                  <a:srgbClr val="7030A0"/>
                </a:solidFill>
                <a:latin typeface="Century Gothic" panose="020B0502020202020204" pitchFamily="34" charset="0"/>
              </a:rPr>
              <a:t>Which type of microscope would be more useful to use to look at the features of different types of specialised cell? Explain why.</a:t>
            </a:r>
          </a:p>
          <a:p>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Answers: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Foundation: Plant and animal cells are eukaryotic. Bacteria is prokaryotic. </a:t>
            </a:r>
          </a:p>
          <a:p>
            <a:r>
              <a:rPr lang="en-GB" sz="1200" i="0" kern="1200" baseline="0" dirty="0">
                <a:solidFill>
                  <a:srgbClr val="7030A0"/>
                </a:solidFill>
                <a:effectLst/>
                <a:latin typeface="+mn-lt"/>
                <a:ea typeface="+mn-ea"/>
                <a:cs typeface="+mn-cs"/>
              </a:rPr>
              <a:t>Stretch: </a:t>
            </a:r>
            <a:r>
              <a:rPr lang="en-GB" sz="1200" i="0" kern="1200" baseline="0" dirty="0">
                <a:solidFill>
                  <a:srgbClr val="7030A0"/>
                </a:solidFill>
                <a:effectLst/>
                <a:latin typeface="Century Gothic" panose="020B0502020202020204" pitchFamily="34" charset="0"/>
                <a:ea typeface="+mn-ea"/>
                <a:cs typeface="+mn-cs"/>
              </a:rPr>
              <a:t>An electron microscope as this would allow you to see the subcellular structures in more detail, for example if a cell had a large number of mitochondria. </a:t>
            </a:r>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2</a:t>
            </a:fld>
            <a:endParaRPr lang="en-GB" dirty="0"/>
          </a:p>
        </p:txBody>
      </p:sp>
    </p:spTree>
    <p:extLst>
      <p:ext uri="{BB962C8B-B14F-4D97-AF65-F5344CB8AC3E}">
        <p14:creationId xmlns:p14="http://schemas.microsoft.com/office/powerpoint/2010/main" val="3125365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assess understanding of new information and key prior knowledge. Get students to do thumbs up/down. Take consensus with answers and use questioning to explain why these are the answers and correct false statements.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Answers: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adult bone marrow stem cells can only differentiate to form different types of blood cell, embryonic stem cells can differentiate to form any type of human cell.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they are also found in meristems in plants.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these embryonic stem cells are usually taken from unused IVF embryos that would be destroyed otherwise.</a:t>
            </a:r>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dirty="0"/>
          </a:p>
        </p:txBody>
      </p:sp>
    </p:spTree>
    <p:extLst>
      <p:ext uri="{BB962C8B-B14F-4D97-AF65-F5344CB8AC3E}">
        <p14:creationId xmlns:p14="http://schemas.microsoft.com/office/powerpoint/2010/main" val="583598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8101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16</a:t>
            </a:fld>
            <a:endParaRPr lang="en-GB" dirty="0"/>
          </a:p>
        </p:txBody>
      </p:sp>
    </p:spTree>
    <p:extLst>
      <p:ext uri="{BB962C8B-B14F-4D97-AF65-F5344CB8AC3E}">
        <p14:creationId xmlns:p14="http://schemas.microsoft.com/office/powerpoint/2010/main" val="24054284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17</a:t>
            </a:fld>
            <a:endParaRPr lang="en-GB" dirty="0"/>
          </a:p>
        </p:txBody>
      </p:sp>
    </p:spTree>
    <p:extLst>
      <p:ext uri="{BB962C8B-B14F-4D97-AF65-F5344CB8AC3E}">
        <p14:creationId xmlns:p14="http://schemas.microsoft.com/office/powerpoint/2010/main" val="1369154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Award credit to answers for:</a:t>
            </a:r>
          </a:p>
          <a:p>
            <a:pPr marL="171450" indent="-171450">
              <a:buFontTx/>
              <a:buChar char="-"/>
            </a:pPr>
            <a:r>
              <a:rPr lang="en-GB" dirty="0"/>
              <a:t>Using evidence from each side to the stem cell argument</a:t>
            </a:r>
          </a:p>
          <a:p>
            <a:pPr marL="171450" indent="-171450">
              <a:buFontTx/>
              <a:buChar char="-"/>
            </a:pPr>
            <a:r>
              <a:rPr lang="en-GB" dirty="0"/>
              <a:t>Making a final conclusion which will be their own opinion</a:t>
            </a:r>
          </a:p>
        </p:txBody>
      </p:sp>
      <p:sp>
        <p:nvSpPr>
          <p:cNvPr id="4" name="Slide Number Placeholder 3"/>
          <p:cNvSpPr>
            <a:spLocks noGrp="1"/>
          </p:cNvSpPr>
          <p:nvPr>
            <p:ph type="sldNum" sz="quarter" idx="5"/>
          </p:nvPr>
        </p:nvSpPr>
        <p:spPr/>
        <p:txBody>
          <a:bodyPr/>
          <a:lstStyle/>
          <a:p>
            <a:fld id="{4B7F327E-D879-4193-B0D7-BEE89950DB5C}" type="slidenum">
              <a:rPr lang="en-GB" smtClean="0"/>
              <a:t>18</a:t>
            </a:fld>
            <a:endParaRPr lang="en-GB" dirty="0"/>
          </a:p>
        </p:txBody>
      </p:sp>
    </p:spTree>
    <p:extLst>
      <p:ext uri="{BB962C8B-B14F-4D97-AF65-F5344CB8AC3E}">
        <p14:creationId xmlns:p14="http://schemas.microsoft.com/office/powerpoint/2010/main" val="135765214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Self/peer assessment using </a:t>
            </a:r>
            <a:r>
              <a:rPr lang="en-GB" b="1" dirty="0" err="1"/>
              <a:t>markscheme</a:t>
            </a:r>
            <a:endParaRPr lang="en-GB" b="1" dirty="0"/>
          </a:p>
          <a:p>
            <a:endParaRPr lang="en-GB"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20</a:t>
            </a:fld>
            <a:endParaRPr lang="en-GB" dirty="0"/>
          </a:p>
        </p:txBody>
      </p:sp>
    </p:spTree>
    <p:extLst>
      <p:ext uri="{BB962C8B-B14F-4D97-AF65-F5344CB8AC3E}">
        <p14:creationId xmlns:p14="http://schemas.microsoft.com/office/powerpoint/2010/main" val="2167683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Reference: </a:t>
            </a:r>
            <a:r>
              <a:rPr lang="en-US" dirty="0">
                <a:hlinkClick r:id="rId3"/>
              </a:rPr>
              <a:t>https://www.eurostemcell.org/hope-beyond-hype</a:t>
            </a:r>
            <a:endParaRPr lang="en-US">
              <a:cs typeface="Calibri" panose="020F0502020204030204"/>
            </a:endParaRPr>
          </a:p>
          <a:p>
            <a:endParaRPr lang="en-US" b="1" dirty="0"/>
          </a:p>
          <a:p>
            <a:r>
              <a:rPr lang="en-US" b="1" dirty="0"/>
              <a:t>If splitting into two lessons, this can be included in second lesson</a:t>
            </a:r>
            <a:endParaRPr lang="en-US" dirty="0">
              <a:cs typeface="Calibri"/>
            </a:endParaRPr>
          </a:p>
          <a:p>
            <a:endParaRPr lang="en-US" dirty="0"/>
          </a:p>
          <a:p>
            <a:r>
              <a:rPr lang="en-US" b="1" dirty="0"/>
              <a:t>See planning pro-forma for additional activities to use if splitting into two lessons</a:t>
            </a:r>
          </a:p>
          <a:p>
            <a:endParaRPr lang="en-US" dirty="0"/>
          </a:p>
          <a:p>
            <a:r>
              <a:rPr lang="en-US" dirty="0"/>
              <a:t>See teacher guidance and supporting resources in the folder.</a:t>
            </a:r>
          </a:p>
          <a:p>
            <a:r>
              <a:rPr lang="en-US" dirty="0"/>
              <a:t>It may not be a good idea to print a copy of the comic for each student. Instead, print a copy per group or allow students to view on computers instead.</a:t>
            </a:r>
          </a:p>
        </p:txBody>
      </p:sp>
      <p:sp>
        <p:nvSpPr>
          <p:cNvPr id="4" name="Slide Number Placeholder 3"/>
          <p:cNvSpPr>
            <a:spLocks noGrp="1"/>
          </p:cNvSpPr>
          <p:nvPr>
            <p:ph type="sldNum" sz="quarter" idx="5"/>
          </p:nvPr>
        </p:nvSpPr>
        <p:spPr/>
        <p:txBody>
          <a:bodyPr/>
          <a:lstStyle/>
          <a:p>
            <a:fld id="{4B7F327E-D879-4193-B0D7-BEE89950DB5C}" type="slidenum">
              <a:rPr lang="en-GB" smtClean="0"/>
              <a:t>21</a:t>
            </a:fld>
            <a:endParaRPr lang="en-GB" dirty="0"/>
          </a:p>
        </p:txBody>
      </p:sp>
    </p:spTree>
    <p:extLst>
      <p:ext uri="{BB962C8B-B14F-4D97-AF65-F5344CB8AC3E}">
        <p14:creationId xmlns:p14="http://schemas.microsoft.com/office/powerpoint/2010/main" val="21361368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find</a:t>
            </a:r>
            <a:r>
              <a:rPr lang="en-GB" baseline="0" dirty="0"/>
              <a:t> out if students are able to answer key questions that check for understanding of the new information that have been covered. </a:t>
            </a:r>
            <a:endParaRPr lang="en-GB" dirty="0"/>
          </a:p>
          <a:p>
            <a:endParaRPr lang="en-GB" b="0" baseline="0" dirty="0"/>
          </a:p>
          <a:p>
            <a:r>
              <a:rPr lang="en-GB" b="0" baseline="0" dirty="0"/>
              <a:t>Answers:</a:t>
            </a:r>
          </a:p>
          <a:p>
            <a:r>
              <a:rPr lang="en-GB" b="1" baseline="0" dirty="0"/>
              <a:t>Q1. Answer: A</a:t>
            </a:r>
          </a:p>
          <a:p>
            <a:r>
              <a:rPr lang="en-GB" b="0" baseline="0" dirty="0"/>
              <a:t>If pupils answered B they have the misconception that only stem cells divide- all cells do this. If pupils have answered C they have not appreciated that stem cells can differentiate into all types of cells. </a:t>
            </a:r>
            <a:r>
              <a:rPr lang="en-GB" b="0" i="1" baseline="0" dirty="0"/>
              <a:t>To fix this pupils should write the definition of a stem cell and identify the different types of stem cell. </a:t>
            </a:r>
            <a:endParaRPr lang="en-GB" b="0" baseline="0" dirty="0"/>
          </a:p>
          <a:p>
            <a:endParaRPr lang="en-GB" b="1" baseline="0" dirty="0"/>
          </a:p>
          <a:p>
            <a:r>
              <a:rPr lang="en-GB" b="1" baseline="0" dirty="0"/>
              <a:t>Q2, Answer: B</a:t>
            </a:r>
          </a:p>
          <a:p>
            <a:r>
              <a:rPr lang="en-GB" b="0" baseline="0" dirty="0"/>
              <a:t>If pupils have answered A there is a misconception around cell differentiation. Desired features links to either gene therapy which would involve changing DNA or selective breeding for desired features. If pupils have answered C they have misinterpreted how embryonic stem cells are used- they do not ed up forming a whole embryo they stem cells are differentiated in vitro and then the cells are inserted for treatment. </a:t>
            </a:r>
            <a:r>
              <a:rPr lang="en-GB" b="0" i="1" baseline="0" dirty="0"/>
              <a:t>To fix this pupils should explain the difference in differentiation potential of embryonic and adult stem cells. They could also identify the kinds of cells that may be differentiate for different treatments (e.g. nerve cells for paralysis)</a:t>
            </a:r>
            <a:endParaRPr lang="en-GB" b="0" baseline="0" dirty="0"/>
          </a:p>
          <a:p>
            <a:endParaRPr lang="en-GB" b="1" baseline="0" dirty="0"/>
          </a:p>
          <a:p>
            <a:r>
              <a:rPr lang="en-GB" b="1" baseline="0" dirty="0"/>
              <a:t>Q3. Answer: C</a:t>
            </a:r>
          </a:p>
          <a:p>
            <a:r>
              <a:rPr lang="en-GB" b="0" baseline="0" dirty="0"/>
              <a:t>If pupils have answered incorrectly they may not understand how embryonic stem cells are used. Answer A is more of a reason for the use of embryonic stem cells as embryos would be wasted, answer C is not how stem cells are used- DNA is not changed for desired features, this links more to gene therapy. </a:t>
            </a:r>
            <a:r>
              <a:rPr lang="en-GB" b="0" i="1" baseline="0" dirty="0"/>
              <a:t>To fix this ask pupils to discuss religious and ethical reasons for objecting to stem cell use. They could use the table from the question on slide 15. </a:t>
            </a:r>
            <a:endParaRPr lang="en-GB" b="0" baseline="0" dirty="0"/>
          </a:p>
          <a:p>
            <a:endParaRPr lang="en-GB" b="0" baseline="0" dirty="0"/>
          </a:p>
          <a:p>
            <a:pPr marL="0" indent="0">
              <a:buNone/>
            </a:pPr>
            <a:r>
              <a:rPr lang="en-GB" b="0" baseline="0" dirty="0"/>
              <a:t>Suggested Fix-It for next lesson:</a:t>
            </a:r>
          </a:p>
          <a:p>
            <a:pPr marL="0" indent="0">
              <a:buNone/>
            </a:pPr>
            <a:r>
              <a:rPr lang="en-GB" b="0" baseline="0" dirty="0"/>
              <a:t>If pupils got any Q wrong they can</a:t>
            </a:r>
          </a:p>
          <a:p>
            <a:pPr marL="171450" indent="-171450">
              <a:buFont typeface="Arial" panose="020B0604020202020204" pitchFamily="34" charset="0"/>
              <a:buChar char="•"/>
            </a:pPr>
            <a:r>
              <a:rPr lang="en-GB" b="0" baseline="0" dirty="0"/>
              <a:t>Describe the different types of stem cell and where they come from</a:t>
            </a:r>
          </a:p>
          <a:p>
            <a:pPr marL="171450" indent="-171450">
              <a:buFont typeface="Arial" panose="020B0604020202020204" pitchFamily="34" charset="0"/>
              <a:buChar char="•"/>
            </a:pPr>
            <a:r>
              <a:rPr lang="en-GB" b="0" baseline="0" dirty="0"/>
              <a:t>Explain the differentiation potential of embryonic and adult stem cells</a:t>
            </a:r>
          </a:p>
          <a:p>
            <a:pPr marL="171450" indent="-171450">
              <a:buFont typeface="Arial" panose="020B0604020202020204" pitchFamily="34" charset="0"/>
              <a:buChar char="•"/>
            </a:pPr>
            <a:r>
              <a:rPr lang="en-GB" b="0" baseline="0" dirty="0"/>
              <a:t>Discuss possible religious and ethical objections</a:t>
            </a:r>
          </a:p>
        </p:txBody>
      </p:sp>
      <p:sp>
        <p:nvSpPr>
          <p:cNvPr id="4" name="Slide Number Placeholder 3"/>
          <p:cNvSpPr>
            <a:spLocks noGrp="1"/>
          </p:cNvSpPr>
          <p:nvPr>
            <p:ph type="sldNum" sz="quarter" idx="10"/>
          </p:nvPr>
        </p:nvSpPr>
        <p:spPr/>
        <p:txBody>
          <a:bodyPr/>
          <a:lstStyle/>
          <a:p>
            <a:fld id="{4B7F327E-D879-4193-B0D7-BEE89950DB5C}" type="slidenum">
              <a:rPr lang="en-GB" smtClean="0"/>
              <a:t>22</a:t>
            </a:fld>
            <a:endParaRPr lang="en-GB" dirty="0"/>
          </a:p>
        </p:txBody>
      </p:sp>
    </p:spTree>
    <p:extLst>
      <p:ext uri="{BB962C8B-B14F-4D97-AF65-F5344CB8AC3E}">
        <p14:creationId xmlns:p14="http://schemas.microsoft.com/office/powerpoint/2010/main" val="692883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Big Idea: Cells are alive</a:t>
            </a:r>
            <a:endParaRPr lang="en-US" dirty="0">
              <a:cs typeface="Calibri" panose="020F0502020204030204"/>
            </a:endParaRPr>
          </a:p>
          <a:p>
            <a:r>
              <a:rPr lang="en-US" dirty="0"/>
              <a:t>This is the final lesson of this unit, looking at the fundamentals of stem cells. Pupils will go on to learn about possible therapeutic treatments of non-communicable diseases in later units, alongside more ethical arguments around cloning and gene therapy. This lesson will focus mainly on the definition of stem cells, the different types and the idea of differentiation, building on their previous learning about different </a:t>
            </a:r>
            <a:r>
              <a:rPr lang="en-US" dirty="0" err="1"/>
              <a:t>specialised</a:t>
            </a:r>
            <a:r>
              <a:rPr lang="en-US" dirty="0"/>
              <a:t> cells. </a:t>
            </a:r>
            <a:endParaRPr lang="en-US" dirty="0">
              <a:cs typeface="Calibri"/>
            </a:endParaRPr>
          </a:p>
          <a:p>
            <a:endParaRPr lang="en-US" dirty="0"/>
          </a:p>
          <a:p>
            <a:r>
              <a:rPr lang="en-US" b="1" dirty="0"/>
              <a:t>Suggested Hook: </a:t>
            </a:r>
            <a:endParaRPr lang="en-US" b="1" dirty="0">
              <a:cs typeface="Calibri"/>
            </a:endParaRPr>
          </a:p>
          <a:p>
            <a:r>
              <a:rPr lang="en-US" dirty="0">
                <a:cs typeface="Calibri"/>
              </a:rPr>
              <a:t>Stem cell usage is at the forefront of much scientific research- they have the potential to cure or treat many diseases that were previously considered untreatable (such as types of paralysis, nerve damage, heart conditions). However the use of certain types of stem cells is highly controversial despite the medical advances they could provide.</a:t>
            </a:r>
            <a:r>
              <a:rPr lang="en-US" b="1" dirty="0">
                <a:cs typeface="Calibri"/>
              </a:rPr>
              <a:t> </a:t>
            </a:r>
          </a:p>
          <a:p>
            <a:endParaRPr lang="en-US" dirty="0">
              <a:cs typeface="Calibri" panose="020F0502020204030204"/>
            </a:endParaRPr>
          </a:p>
          <a:p>
            <a:endParaRPr lang="en-US" b="0" dirty="0"/>
          </a:p>
        </p:txBody>
      </p:sp>
      <p:sp>
        <p:nvSpPr>
          <p:cNvPr id="4" name="Slide Number Placeholder 3"/>
          <p:cNvSpPr>
            <a:spLocks noGrp="1"/>
          </p:cNvSpPr>
          <p:nvPr>
            <p:ph type="sldNum" sz="quarter" idx="5"/>
          </p:nvPr>
        </p:nvSpPr>
        <p:spPr/>
        <p:txBody>
          <a:bodyPr/>
          <a:lstStyle/>
          <a:p>
            <a:fld id="{0B7C1065-6FAC-EB47-82DC-34C50BE3F4B9}" type="slidenum">
              <a:rPr lang="en-US" smtClean="0"/>
              <a:t>3</a:t>
            </a:fld>
            <a:endParaRPr lang="en-US"/>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gaps identified in previous lesson’s exit ticket.</a:t>
            </a:r>
          </a:p>
          <a:p>
            <a:r>
              <a:rPr lang="en-GB" b="0" baseline="0" dirty="0"/>
              <a:t>Answers:</a:t>
            </a:r>
          </a:p>
          <a:p>
            <a:r>
              <a:rPr lang="en-GB" b="1" baseline="0" dirty="0"/>
              <a:t>Q1. Answer: C</a:t>
            </a:r>
          </a:p>
          <a:p>
            <a:r>
              <a:rPr lang="en-GB" b="0" baseline="0" dirty="0"/>
              <a:t>If pupils have answered either A or B they have not appreciated that cancer forms from an unusual or uncontrolled cell cycle and therefore uncontrolled cell division. </a:t>
            </a:r>
            <a:r>
              <a:rPr lang="en-GB" b="0" i="1" baseline="0" dirty="0"/>
              <a:t>To fix this ask pupils to define cancer and/or what a tumour is.</a:t>
            </a:r>
          </a:p>
          <a:p>
            <a:endParaRPr lang="en-GB" b="0" baseline="0" dirty="0"/>
          </a:p>
          <a:p>
            <a:r>
              <a:rPr lang="en-GB" b="1" baseline="0" dirty="0"/>
              <a:t>Q2. Answer: B</a:t>
            </a:r>
          </a:p>
          <a:p>
            <a:r>
              <a:rPr lang="en-GB" b="0" baseline="0" dirty="0"/>
              <a:t>If pupils have answered A they have the misconception that a malignant tumour must have already spread, in reality it could be in one place with the </a:t>
            </a:r>
            <a:r>
              <a:rPr lang="en-GB" b="1" baseline="0" dirty="0"/>
              <a:t>ability</a:t>
            </a:r>
            <a:r>
              <a:rPr lang="en-GB" b="0" baseline="0" dirty="0"/>
              <a:t> to spread. If pupils have answered C they have mixed up the two types of tumour. </a:t>
            </a:r>
            <a:r>
              <a:rPr lang="en-GB" b="0" i="1" baseline="0" dirty="0"/>
              <a:t>T fix this ask pupils to define the different types of tumour or explain the differences between each type of tumour. </a:t>
            </a:r>
            <a:endParaRPr lang="en-GB" b="0" baseline="0" dirty="0"/>
          </a:p>
          <a:p>
            <a:endParaRPr lang="en-GB" b="1" baseline="0" dirty="0"/>
          </a:p>
          <a:p>
            <a:r>
              <a:rPr lang="en-GB" b="1" baseline="0" dirty="0"/>
              <a:t>Q3. Answer: C</a:t>
            </a:r>
          </a:p>
          <a:p>
            <a:r>
              <a:rPr lang="en-GB" b="0" baseline="0" dirty="0"/>
              <a:t>If pupils answered A or C they have not identified that risk factors can be </a:t>
            </a:r>
            <a:r>
              <a:rPr lang="en-GB" b="1" baseline="0" dirty="0"/>
              <a:t>either </a:t>
            </a:r>
            <a:r>
              <a:rPr lang="en-GB" b="0" baseline="0" dirty="0"/>
              <a:t>genetic </a:t>
            </a:r>
            <a:r>
              <a:rPr lang="en-GB" b="1" baseline="0" dirty="0"/>
              <a:t>or </a:t>
            </a:r>
            <a:r>
              <a:rPr lang="en-GB" b="0" baseline="0" dirty="0"/>
              <a:t>lifestyle related (not simply one). They have also not appreciated that a risk factor does not guarantee cancer but increases the risk of cancer developing. </a:t>
            </a:r>
            <a:r>
              <a:rPr lang="en-GB" b="0" i="1" baseline="0" dirty="0"/>
              <a:t>To fix this ask pupils </a:t>
            </a:r>
            <a:r>
              <a:rPr lang="en-GB" b="0" i="0" baseline="0" dirty="0"/>
              <a:t>to explain what is meant by a risk factor, both genetic and lifestyle, noting that they increase the risk but do not cause the cancer. For more able pupils it could be useful to have a discussion about the actual process of genetic mutation and the consequences. </a:t>
            </a:r>
            <a:endParaRPr lang="en-GB" b="1" i="0" baseline="0"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We have previously (in year 7) learnt about specialised cells. </a:t>
            </a:r>
            <a:r>
              <a:rPr lang="en-GB" b="0" i="1" dirty="0"/>
              <a:t>What is a specialised cell? </a:t>
            </a:r>
            <a:r>
              <a:rPr lang="en-GB" b="1" i="1" dirty="0"/>
              <a:t>A cell that has a particular structure/shape for its function. </a:t>
            </a:r>
            <a:r>
              <a:rPr lang="en-GB" b="0" i="1" dirty="0"/>
              <a:t>What are some examples of specialised cells? </a:t>
            </a:r>
            <a:r>
              <a:rPr lang="en-GB" b="1" i="1" dirty="0"/>
              <a:t>Animals: Sperm/ovum, red blood cell, neuron etc Plants: Palisade cell, root hair cell. </a:t>
            </a:r>
            <a:r>
              <a:rPr lang="en-GB" b="0" i="0" dirty="0"/>
              <a:t>When a cell develops its specific structure or shape we say it has differentiated or it differentiates. Most animal cells differentiate in early stages of development. But specialised cells have to differentiate from something- stem cells. Stem cells are undifferentiated cells that do not have a specific shape or structure. Stem cells are capable of differentiating into other cell types. In animals there are two types of stem cells: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0" dirty="0"/>
              <a:t>Embryonic stem cells which are found in developing embryos can differentiate (in the right conditions) into any cell type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0" dirty="0"/>
              <a:t>Adult stem cells are cells that are found in bone marrow. </a:t>
            </a:r>
            <a:r>
              <a:rPr lang="en-GB" b="0" i="1" dirty="0"/>
              <a:t>What is the function of bone marrow? </a:t>
            </a:r>
            <a:r>
              <a:rPr lang="en-GB" b="1" i="1" dirty="0"/>
              <a:t>To produce blood cells.</a:t>
            </a:r>
            <a:r>
              <a:rPr lang="en-GB" b="0" i="1" dirty="0"/>
              <a:t> </a:t>
            </a:r>
            <a:r>
              <a:rPr lang="en-GB" b="0" i="0" dirty="0"/>
              <a:t>These adult stem cells are the precursors to blood cells and are capable of differentiating into different types of blood cell only.  </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dirty="0"/>
              <a:t>Why do you think scientists might be interested in stem cells that can develop into other kinds of cells? </a:t>
            </a:r>
            <a:r>
              <a:rPr lang="en-GB" b="1" i="1" dirty="0"/>
              <a:t>So they can grow their own specialised cells and use them to treat diseases.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dirty="0"/>
          </a:p>
          <a:p>
            <a:r>
              <a:rPr lang="en-GB" b="0" i="0" dirty="0"/>
              <a:t>Watch the video linked </a:t>
            </a:r>
            <a:r>
              <a:rPr lang="en-US" dirty="0"/>
              <a:t>here: </a:t>
            </a:r>
            <a:r>
              <a:rPr lang="en-GB" dirty="0">
                <a:hlinkClick r:id="rId3"/>
              </a:rPr>
              <a:t>https://www.youtube.com/watch?v=evH0I7Coc54</a:t>
            </a:r>
            <a:endParaRPr lang="en-GB" dirty="0"/>
          </a:p>
          <a:p>
            <a:r>
              <a:rPr lang="en-GB" b="1" dirty="0"/>
              <a:t>Note: </a:t>
            </a:r>
            <a:r>
              <a:rPr lang="en-GB" b="0" dirty="0"/>
              <a:t>The video refers to adult stem cells in places other than bone marrow.</a:t>
            </a:r>
            <a:endParaRPr lang="en-GB" b="1" dirty="0"/>
          </a:p>
          <a:p>
            <a:r>
              <a:rPr lang="en-GB" dirty="0"/>
              <a:t>Students do not need to be aware of the difference between totipotent, pluripotent and induced pluripotent but this may help them to understand</a:t>
            </a:r>
          </a:p>
          <a:p>
            <a:r>
              <a:rPr lang="en-GB" b="1" dirty="0" err="1"/>
              <a:t>Toti</a:t>
            </a:r>
            <a:r>
              <a:rPr lang="en-GB" b="1" dirty="0"/>
              <a:t> – all, potent – to be able, </a:t>
            </a:r>
            <a:r>
              <a:rPr lang="en-GB" b="1" dirty="0" err="1"/>
              <a:t>pluri</a:t>
            </a:r>
            <a:r>
              <a:rPr lang="en-GB" b="1" dirty="0"/>
              <a:t> - many</a:t>
            </a: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p>
          <a:p>
            <a:endParaRPr lang="en-GB" sz="1200" dirty="0">
              <a:latin typeface="Century Gothic" panose="020B0502020202020204" pitchFamily="34" charset="0"/>
            </a:endParaRPr>
          </a:p>
          <a:p>
            <a:r>
              <a:rPr lang="en-GB" sz="1200" b="1" dirty="0">
                <a:latin typeface="Century Gothic" panose="020B0502020202020204" pitchFamily="34" charset="0"/>
              </a:rPr>
              <a:t>Subject knowledge: </a:t>
            </a:r>
            <a:r>
              <a:rPr lang="en-GB" sz="1200" dirty="0">
                <a:latin typeface="Century Gothic" panose="020B0502020202020204" pitchFamily="34" charset="0"/>
              </a:rPr>
              <a:t>Most animals begin the differentiation phase at an early stage of development, which is why adult cells cannot be pluripotent or totipotent.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Century Gothic" panose="020B0502020202020204" pitchFamily="34" charset="0"/>
              </a:rPr>
              <a:t>Embryonic stem cells can be cloned to produce a desired cell type.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latin typeface="Century Gothic" panose="020B0502020202020204" pitchFamily="34" charset="0"/>
              </a:rPr>
              <a:t>In B2.1 pupils learned about bone marrow and the production of blood cells so this should be interleaved, but you can go into more detail about the differentiation potential of embryonic vs adult stem cells.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err="1"/>
              <a:t>Toti</a:t>
            </a:r>
            <a:r>
              <a:rPr lang="en-GB" b="0" dirty="0"/>
              <a:t> – all, potent – to be able, </a:t>
            </a:r>
            <a:r>
              <a:rPr lang="en-GB" b="0" dirty="0" err="1"/>
              <a:t>pluri</a:t>
            </a:r>
            <a:r>
              <a:rPr lang="en-GB" b="0" dirty="0"/>
              <a:t> - many</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dirty="0"/>
          </a:p>
        </p:txBody>
      </p:sp>
    </p:spTree>
    <p:extLst>
      <p:ext uri="{BB962C8B-B14F-4D97-AF65-F5344CB8AC3E}">
        <p14:creationId xmlns:p14="http://schemas.microsoft.com/office/powerpoint/2010/main" val="3337941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Plants contain stem cells too, we call them meristems. Meristems are found the very tips of roots and shoots where the plant is growing. Unlike stem cells in animals, stem cells in plants can differentiate throughout their lives whereas animal stem cells differentiate early in development. You can see meristems in action when cuttings of plants are taken, they can be put in soil and continue to grow! Meristems are also the reason that plants can continue to grow bigger throughout their lives.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Image: https://</a:t>
            </a:r>
            <a:r>
              <a:rPr lang="en-GB" b="0" dirty="0" err="1"/>
              <a:t>commons.wikimedia.org</a:t>
            </a:r>
            <a:r>
              <a:rPr lang="en-GB" b="0" dirty="0"/>
              <a:t>/wiki/</a:t>
            </a:r>
            <a:r>
              <a:rPr lang="en-GB" b="0"/>
              <a:t>File:Apical_Meristems_in_Crassula_ovata.png</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dirty="0"/>
          </a:p>
        </p:txBody>
      </p:sp>
    </p:spTree>
    <p:extLst>
      <p:ext uri="{BB962C8B-B14F-4D97-AF65-F5344CB8AC3E}">
        <p14:creationId xmlns:p14="http://schemas.microsoft.com/office/powerpoint/2010/main" val="13295072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idea is to see if students understand all the differences between these stem cell types</a:t>
            </a:r>
          </a:p>
          <a:p>
            <a:endParaRPr lang="en-GB" dirty="0"/>
          </a:p>
          <a:p>
            <a:r>
              <a:rPr lang="en-GB" dirty="0"/>
              <a:t>Embryonic stem cells can differentiate into almost any type of cell whereas adult stem cells can only differentiate into certain blood cells. Both only differentiate early in development.</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dirty="0"/>
          </a:p>
        </p:txBody>
      </p:sp>
    </p:spTree>
    <p:extLst>
      <p:ext uri="{BB962C8B-B14F-4D97-AF65-F5344CB8AC3E}">
        <p14:creationId xmlns:p14="http://schemas.microsoft.com/office/powerpoint/2010/main" val="32911893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idea is to see if students understand all the differences between these stem cell types</a:t>
            </a:r>
          </a:p>
          <a:p>
            <a:endParaRPr lang="en-GB" dirty="0"/>
          </a:p>
          <a:p>
            <a:r>
              <a:rPr lang="en-GB" dirty="0"/>
              <a:t>Meristems from plants are able to differentiate into all plant cells throughout the plants life whereas adult stem cells can only differentiate into limited cell types at an early stage of development.</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9</a:t>
            </a:fld>
            <a:endParaRPr lang="en-GB" dirty="0"/>
          </a:p>
        </p:txBody>
      </p:sp>
    </p:spTree>
    <p:extLst>
      <p:ext uri="{BB962C8B-B14F-4D97-AF65-F5344CB8AC3E}">
        <p14:creationId xmlns:p14="http://schemas.microsoft.com/office/powerpoint/2010/main" val="38793869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If split into two lessons, this slide can form the basis for the second lesson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Link to BBC new article: </a:t>
            </a:r>
            <a:r>
              <a:rPr lang="en-GB" sz="1200" dirty="0">
                <a:solidFill>
                  <a:schemeClr val="accent2"/>
                </a:solidFill>
                <a:hlinkClick r:id="rId3">
                  <a:extLst>
                    <a:ext uri="{A12FA001-AC4F-418D-AE19-62706E023703}">
                      <ahyp:hlinkClr xmlns:ahyp="http://schemas.microsoft.com/office/drawing/2018/hyperlinkcolor" val="tx"/>
                    </a:ext>
                  </a:extLst>
                </a:hlinkClick>
              </a:rPr>
              <a:t>http://www.bbc.co.uk/news/av/health-36450628/stem-cells-used-in-stroke-treatment</a:t>
            </a:r>
            <a:r>
              <a:rPr lang="en-GB" sz="1200" dirty="0">
                <a:solidFill>
                  <a:schemeClr val="accent2"/>
                </a:solidFill>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As stem cells have the capability to develop into other types of cells, doctors and scientists have been working on using them therapeutically as treatment for conditions/diseases where cells in the body are damaged and cant fix themselves. There are many ongoing investigations and clinical trials focussing on stem cells from using them to produce pancreas cells to make insulin in diabetics or to use stem cells to grow motor neurones in patients who suffer from spinal injury/paralysis. It really could be a new age of medicine and regenerative treatments for degenerative diseases (such as Alzheimer's). Stem cell treatment could also be beneficial for patients on organ transplant waiting lists as stem cells could be used to grow new tissues and organs.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dirty="0"/>
              <a:t>Why are embryonic cells more useful therapeutically than adult bone marrow stem cells? </a:t>
            </a:r>
            <a:r>
              <a:rPr lang="en-GB" b="1" i="1" dirty="0"/>
              <a:t>Because they can differentiate to form any type of human cell rather than just blood cells.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Diagram shows many </a:t>
            </a:r>
            <a:r>
              <a:rPr lang="en-GB" b="1" dirty="0"/>
              <a:t>potential </a:t>
            </a:r>
            <a:r>
              <a:rPr lang="en-GB" b="0" dirty="0"/>
              <a:t>uses of stem cells – note these are not currently in use but many are in various stages of testing. For more able pupils you may want to open this up to a discussion about the possibility of treating a huge number of conditions and the effect/strain that would have on the Earth’s resources. It can be a very interesting discussion to think about and allows pupils to explore controversial opinions –  suggested debate topic “if we can save lives does that mean we should?”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dirty="0"/>
          </a:p>
        </p:txBody>
      </p:sp>
    </p:spTree>
    <p:extLst>
      <p:ext uri="{BB962C8B-B14F-4D97-AF65-F5344CB8AC3E}">
        <p14:creationId xmlns:p14="http://schemas.microsoft.com/office/powerpoint/2010/main" val="1376185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u="none" dirty="0"/>
              <a:t>Despite the potential benefits, not everyone agrees with the use of stem cells- particularly embryonic stem cells. Many have either ethical or religious objections to the use of embryonic stem cells as they have been taken from an embryo which is a living thing (and will not survive). </a:t>
            </a:r>
            <a:r>
              <a:rPr lang="en-GB" b="0" i="1" u="none" dirty="0"/>
              <a:t>What do you think some of the ethical/religious issues may be? </a:t>
            </a:r>
            <a:r>
              <a:rPr lang="en-GB" b="1" i="1" u="none" dirty="0"/>
              <a:t>Humans playing God, embryo’s right to life.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u="none" dirty="0"/>
              <a:t>Use of stem cells is also a relatively new field of research in science, the potential hazards with this new technology needs to be considered alongside the benefits. Some hazards may include: risk of viral infection in the patient when using stem cells, embryonic stem cells are unstable so can pose a risk of developing tumours. </a:t>
            </a:r>
            <a:endParaRPr lang="en-GB" b="1" i="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For more able pupils this is a worthwhile activity to do as a debate, particularly if you choose the viewpoints that pupils have so they are required to look at issues from a different perspective.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Note: </a:t>
            </a:r>
            <a:r>
              <a:rPr lang="en-GB" b="0" dirty="0"/>
              <a:t>Embryonic stem cells generally come from unused IVF embryos with consent – would not develop into a foetus anyway.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Some pro-life cartoons include references to embryonic stem cells and can be interesting to show students: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https://</a:t>
            </a:r>
            <a:r>
              <a:rPr lang="en-GB" b="0" dirty="0" err="1"/>
              <a:t>eu.indystar.com</a:t>
            </a:r>
            <a:r>
              <a:rPr lang="en-GB" b="0" dirty="0"/>
              <a:t>/picture-gallery/opinion/columnists/</a:t>
            </a:r>
            <a:r>
              <a:rPr lang="en-GB" b="0" dirty="0" err="1"/>
              <a:t>varvel</a:t>
            </a:r>
            <a:r>
              <a:rPr lang="en-GB" b="0" dirty="0"/>
              <a:t>/2018/01/19/</a:t>
            </a:r>
            <a:r>
              <a:rPr lang="en-GB" b="0" dirty="0" err="1"/>
              <a:t>gary</a:t>
            </a:r>
            <a:r>
              <a:rPr lang="en-GB" b="0" dirty="0"/>
              <a:t>-</a:t>
            </a:r>
            <a:r>
              <a:rPr lang="en-GB" b="0" dirty="0" err="1"/>
              <a:t>varvels</a:t>
            </a:r>
            <a:r>
              <a:rPr lang="en-GB" b="0" dirty="0"/>
              <a:t>-pro-life-cartoons/109599702/</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Image: </a:t>
            </a:r>
            <a:r>
              <a:rPr lang="en-GB" b="0" dirty="0" err="1"/>
              <a:t>pixabay</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dirty="0"/>
          </a:p>
        </p:txBody>
      </p:sp>
    </p:spTree>
    <p:extLst>
      <p:ext uri="{BB962C8B-B14F-4D97-AF65-F5344CB8AC3E}">
        <p14:creationId xmlns:p14="http://schemas.microsoft.com/office/powerpoint/2010/main" val="39872630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15724464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03458948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107870788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8897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62984104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14265178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71901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395876667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715955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7430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195076514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75181405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91229903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3982704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9946517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607677013"/>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74970587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2444275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2293073"/>
      </p:ext>
    </p:extLst>
  </p:cSld>
  <p:clrMap bg1="lt1" tx1="dk1" bg2="lt2" tx2="dk2" accent1="accent1" accent2="accent2" accent3="accent3" accent4="accent4" accent5="accent5" accent6="accent6" hlink="hlink" folHlink="folHlink"/>
  <p:sldLayoutIdLst>
    <p:sldLayoutId id="2147483726" r:id="rId1"/>
    <p:sldLayoutId id="2147483727" r:id="rId2"/>
    <p:sldLayoutId id="2147483728" r:id="rId3"/>
    <p:sldLayoutId id="2147483729" r:id="rId4"/>
    <p:sldLayoutId id="2147483730" r:id="rId5"/>
    <p:sldLayoutId id="2147483731" r:id="rId6"/>
    <p:sldLayoutId id="2147483732" r:id="rId7"/>
    <p:sldLayoutId id="2147483733" r:id="rId8"/>
    <p:sldLayoutId id="2147483734" r:id="rId9"/>
    <p:sldLayoutId id="2147483735" r:id="rId10"/>
    <p:sldLayoutId id="2147483736" r:id="rId11"/>
    <p:sldLayoutId id="2147483737" r:id="rId12"/>
    <p:sldLayoutId id="2147483738" r:id="rId13"/>
    <p:sldLayoutId id="2147483739" r:id="rId14"/>
    <p:sldLayoutId id="2147483740" r:id="rId15"/>
    <p:sldLayoutId id="2147483741" r:id="rId16"/>
    <p:sldLayoutId id="2147483742" r:id="rId17"/>
    <p:sldLayoutId id="2147483743" r:id="rId18"/>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dirty="0">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3" y="0"/>
            <a:ext cx="10620000" cy="720000"/>
          </a:xfrm>
        </p:spPr>
        <p:txBody>
          <a:bodyPr>
            <a:normAutofit/>
          </a:bodyPr>
          <a:lstStyle/>
          <a:p>
            <a:r>
              <a:rPr lang="en-GB" dirty="0">
                <a:latin typeface="Century Gothic" panose="020B0502020202020204" pitchFamily="34" charset="0"/>
              </a:rPr>
              <a:t>Stem Cell Uses </a:t>
            </a:r>
          </a:p>
        </p:txBody>
      </p:sp>
      <p:sp>
        <p:nvSpPr>
          <p:cNvPr id="21" name="TextBox 20">
            <a:extLst>
              <a:ext uri="{FF2B5EF4-FFF2-40B4-BE49-F238E27FC236}">
                <a16:creationId xmlns:a16="http://schemas.microsoft.com/office/drawing/2014/main" id="{43E3846C-229F-3841-8E97-9C15D333A0D9}"/>
              </a:ext>
            </a:extLst>
          </p:cNvPr>
          <p:cNvSpPr txBox="1"/>
          <p:nvPr/>
        </p:nvSpPr>
        <p:spPr>
          <a:xfrm>
            <a:off x="698077" y="5784347"/>
            <a:ext cx="10795845" cy="1477328"/>
          </a:xfrm>
          <a:prstGeom prst="rect">
            <a:avLst/>
          </a:prstGeom>
          <a:noFill/>
        </p:spPr>
        <p:txBody>
          <a:bodyPr wrap="square" lIns="0" tIns="0" rIns="0" bIns="0" rtlCol="0">
            <a:spAutoFit/>
          </a:bodyPr>
          <a:lstStyle/>
          <a:p>
            <a:r>
              <a:rPr lang="en-GB" sz="2400" dirty="0">
                <a:latin typeface="Century Gothic" panose="020B0502020202020204" pitchFamily="34" charset="0"/>
              </a:rPr>
              <a:t>Patients suffering with </a:t>
            </a:r>
            <a:r>
              <a:rPr lang="en-GB" sz="2400" b="1" dirty="0">
                <a:latin typeface="Century Gothic" panose="020B0502020202020204" pitchFamily="34" charset="0"/>
              </a:rPr>
              <a:t>diabetes</a:t>
            </a:r>
            <a:r>
              <a:rPr lang="en-GB" sz="2400" dirty="0">
                <a:latin typeface="Century Gothic" panose="020B0502020202020204" pitchFamily="34" charset="0"/>
              </a:rPr>
              <a:t> or </a:t>
            </a:r>
            <a:r>
              <a:rPr lang="en-GB" sz="2400" b="1" dirty="0">
                <a:latin typeface="Century Gothic" panose="020B0502020202020204" pitchFamily="34" charset="0"/>
              </a:rPr>
              <a:t>paralysis</a:t>
            </a:r>
            <a:r>
              <a:rPr lang="en-GB" sz="2400" dirty="0">
                <a:latin typeface="Century Gothic" panose="020B0502020202020204" pitchFamily="34" charset="0"/>
              </a:rPr>
              <a:t> may be treated with stem cells to help grow back </a:t>
            </a:r>
            <a:r>
              <a:rPr lang="en-GB" sz="2400" b="1" dirty="0">
                <a:latin typeface="Century Gothic" panose="020B0502020202020204" pitchFamily="34" charset="0"/>
              </a:rPr>
              <a:t>insulin producing cells</a:t>
            </a:r>
            <a:r>
              <a:rPr lang="en-GB" sz="2400" dirty="0">
                <a:latin typeface="Century Gothic" panose="020B0502020202020204" pitchFamily="34" charset="0"/>
              </a:rPr>
              <a:t> or </a:t>
            </a:r>
            <a:r>
              <a:rPr lang="en-GB" sz="2400" b="1" dirty="0">
                <a:latin typeface="Century Gothic" panose="020B0502020202020204" pitchFamily="34" charset="0"/>
              </a:rPr>
              <a:t>motor neurons</a:t>
            </a:r>
          </a:p>
          <a:p>
            <a:endParaRPr lang="en-GB" sz="2400" b="1" dirty="0">
              <a:latin typeface="Century Gothic" panose="020B0502020202020204" pitchFamily="34" charset="0"/>
            </a:endParaRPr>
          </a:p>
          <a:p>
            <a:endParaRPr lang="en-GB" sz="2400" dirty="0">
              <a:latin typeface="Century Gothic" panose="020B0502020202020204" pitchFamily="34" charset="0"/>
            </a:endParaRPr>
          </a:p>
        </p:txBody>
      </p:sp>
      <p:pic>
        <p:nvPicPr>
          <p:cNvPr id="5" name="Picture 4">
            <a:extLst>
              <a:ext uri="{FF2B5EF4-FFF2-40B4-BE49-F238E27FC236}">
                <a16:creationId xmlns:a16="http://schemas.microsoft.com/office/drawing/2014/main" id="{DFE0E1A7-7621-5244-840F-74AB2BAB6203}"/>
              </a:ext>
            </a:extLst>
          </p:cNvPr>
          <p:cNvPicPr>
            <a:picLocks noChangeAspect="1"/>
          </p:cNvPicPr>
          <p:nvPr/>
        </p:nvPicPr>
        <p:blipFill>
          <a:blip r:embed="rId3"/>
          <a:stretch>
            <a:fillRect/>
          </a:stretch>
        </p:blipFill>
        <p:spPr>
          <a:xfrm>
            <a:off x="3417954" y="148426"/>
            <a:ext cx="6399813" cy="5252261"/>
          </a:xfrm>
          <a:prstGeom prst="rect">
            <a:avLst/>
          </a:prstGeom>
        </p:spPr>
      </p:pic>
    </p:spTree>
    <p:extLst>
      <p:ext uri="{BB962C8B-B14F-4D97-AF65-F5344CB8AC3E}">
        <p14:creationId xmlns:p14="http://schemas.microsoft.com/office/powerpoint/2010/main" val="3525021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xEl>
                                              <p:pRg st="0" end="0"/>
                                            </p:txEl>
                                          </p:spTgt>
                                        </p:tgtEl>
                                        <p:attrNameLst>
                                          <p:attrName>style.visibility</p:attrName>
                                        </p:attrNameLst>
                                      </p:cBhvr>
                                      <p:to>
                                        <p:strVal val="visible"/>
                                      </p:to>
                                    </p:set>
                                    <p:animEffect transition="in" filter="fade">
                                      <p:cBhvr>
                                        <p:cTn id="7" dur="500"/>
                                        <p:tgtEl>
                                          <p:spTgt spid="2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3" y="0"/>
            <a:ext cx="10620000" cy="720000"/>
          </a:xfrm>
        </p:spPr>
        <p:txBody>
          <a:bodyPr>
            <a:normAutofit/>
          </a:bodyPr>
          <a:lstStyle/>
          <a:p>
            <a:r>
              <a:rPr lang="en-GB" dirty="0">
                <a:latin typeface="Century Gothic" panose="020B0502020202020204" pitchFamily="34" charset="0"/>
              </a:rPr>
              <a:t>Ethical issues around stem cells</a:t>
            </a:r>
          </a:p>
        </p:txBody>
      </p:sp>
      <p:sp>
        <p:nvSpPr>
          <p:cNvPr id="2" name="Rectangle 1">
            <a:extLst>
              <a:ext uri="{FF2B5EF4-FFF2-40B4-BE49-F238E27FC236}">
                <a16:creationId xmlns:a16="http://schemas.microsoft.com/office/drawing/2014/main" id="{3104E6C5-63FF-493B-9330-E633C611E26A}"/>
              </a:ext>
            </a:extLst>
          </p:cNvPr>
          <p:cNvSpPr/>
          <p:nvPr/>
        </p:nvSpPr>
        <p:spPr>
          <a:xfrm>
            <a:off x="289743" y="1217170"/>
            <a:ext cx="3897246" cy="3416320"/>
          </a:xfrm>
          <a:prstGeom prst="rect">
            <a:avLst/>
          </a:prstGeom>
        </p:spPr>
        <p:txBody>
          <a:bodyPr wrap="square">
            <a:spAutoFit/>
          </a:bodyPr>
          <a:lstStyle/>
          <a:p>
            <a:r>
              <a:rPr lang="en-GB" sz="2400" dirty="0">
                <a:latin typeface="Century Gothic" panose="020B0502020202020204" pitchFamily="34" charset="0"/>
              </a:rPr>
              <a:t>There are </a:t>
            </a:r>
            <a:r>
              <a:rPr lang="en-GB" sz="2400" b="1" dirty="0">
                <a:latin typeface="Century Gothic" panose="020B0502020202020204" pitchFamily="34" charset="0"/>
              </a:rPr>
              <a:t>religious</a:t>
            </a:r>
            <a:r>
              <a:rPr lang="en-GB" sz="2400" dirty="0">
                <a:latin typeface="Century Gothic" panose="020B0502020202020204" pitchFamily="34" charset="0"/>
              </a:rPr>
              <a:t> and </a:t>
            </a:r>
            <a:r>
              <a:rPr lang="en-GB" sz="2400" b="1" dirty="0">
                <a:latin typeface="Century Gothic" panose="020B0502020202020204" pitchFamily="34" charset="0"/>
              </a:rPr>
              <a:t>ethical</a:t>
            </a:r>
            <a:r>
              <a:rPr lang="en-GB" sz="2400" dirty="0">
                <a:latin typeface="Century Gothic" panose="020B0502020202020204" pitchFamily="34" charset="0"/>
              </a:rPr>
              <a:t> objections to the use of embryonic stem cells</a:t>
            </a:r>
          </a:p>
          <a:p>
            <a:endParaRPr lang="en-GB" sz="2400" b="1" dirty="0">
              <a:latin typeface="Century Gothic" panose="020B0502020202020204" pitchFamily="34" charset="0"/>
            </a:endParaRPr>
          </a:p>
          <a:p>
            <a:r>
              <a:rPr lang="en-GB" sz="2400" dirty="0">
                <a:latin typeface="Century Gothic" panose="020B0502020202020204" pitchFamily="34" charset="0"/>
              </a:rPr>
              <a:t>There are potential </a:t>
            </a:r>
            <a:r>
              <a:rPr lang="en-GB" sz="2400" b="1" dirty="0">
                <a:latin typeface="Century Gothic" panose="020B0502020202020204" pitchFamily="34" charset="0"/>
              </a:rPr>
              <a:t>health risks </a:t>
            </a:r>
            <a:r>
              <a:rPr lang="en-GB" sz="2400" dirty="0">
                <a:latin typeface="Century Gothic" panose="020B0502020202020204" pitchFamily="34" charset="0"/>
              </a:rPr>
              <a:t>of using stem cells therapeutically, such as viral infection</a:t>
            </a:r>
            <a:r>
              <a:rPr lang="en-GB" sz="2400" b="1" dirty="0">
                <a:latin typeface="Century Gothic" panose="020B0502020202020204" pitchFamily="34" charset="0"/>
              </a:rPr>
              <a:t> </a:t>
            </a:r>
          </a:p>
        </p:txBody>
      </p:sp>
      <p:pic>
        <p:nvPicPr>
          <p:cNvPr id="1026" name="Picture 2" descr="Embryo, Ivf, Microfertilization">
            <a:extLst>
              <a:ext uri="{FF2B5EF4-FFF2-40B4-BE49-F238E27FC236}">
                <a16:creationId xmlns:a16="http://schemas.microsoft.com/office/drawing/2014/main" id="{E69F9D4B-94CF-4F40-9F85-5FDC2ED96D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45897" y="1050544"/>
            <a:ext cx="4663846" cy="2625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31814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95933" y="832464"/>
            <a:ext cx="10363694" cy="6393097"/>
          </a:xfrm>
          <a:prstGeom prst="rect">
            <a:avLst/>
          </a:prstGeom>
          <a:noFill/>
        </p:spPr>
        <p:txBody>
          <a:bodyPr wrap="square" lIns="0" tIns="0" rIns="0" bIns="0" rtlCol="0">
            <a:spAutoFit/>
          </a:bodyPr>
          <a:lstStyle/>
          <a:p>
            <a:pPr>
              <a:lnSpc>
                <a:spcPct val="150000"/>
              </a:lnSpc>
            </a:pPr>
            <a:r>
              <a:rPr lang="en-GB" sz="2400" dirty="0">
                <a:latin typeface="Century Gothic" panose="020B0502020202020204" pitchFamily="34" charset="0"/>
              </a:rPr>
              <a:t>Determine whether each statement is true or false:</a:t>
            </a:r>
          </a:p>
          <a:p>
            <a:pPr marL="457200" indent="-457200">
              <a:buFont typeface="+mj-lt"/>
              <a:buAutoNum type="arabicPeriod"/>
            </a:pPr>
            <a:r>
              <a:rPr lang="en-GB" sz="2400" dirty="0">
                <a:latin typeface="Century Gothic" panose="020B0502020202020204" pitchFamily="34" charset="0"/>
              </a:rPr>
              <a:t>Stem cells are cells that have the potential to differentiate into other cell types.</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Stem cells from adult bone marrow can differentiate to form more cell types than embryonic stem cells</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Stem cells are only found in humans </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Stem cell therapy can be used to produce new motor neurons for patients suffering from paralysis </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Some people object to the use of embryonic stem cells because using those stem cells stops a foetus developing </a:t>
            </a:r>
          </a:p>
          <a:p>
            <a:pPr>
              <a:lnSpc>
                <a:spcPct val="150000"/>
              </a:lnSpc>
            </a:pPr>
            <a:endParaRPr lang="en-GB" sz="2400" dirty="0">
              <a:latin typeface="Century Gothic" panose="020B0502020202020204" pitchFamily="34" charset="0"/>
            </a:endParaRPr>
          </a:p>
          <a:p>
            <a:pPr marL="457200" indent="-457200">
              <a:lnSpc>
                <a:spcPct val="150000"/>
              </a:lnSpc>
              <a:buAutoNum type="arabicPeriod"/>
            </a:pPr>
            <a:endParaRPr lang="en-GB" sz="2400" dirty="0">
              <a:latin typeface="Century Gothic" panose="020B0502020202020204" pitchFamily="34" charset="0"/>
            </a:endParaRPr>
          </a:p>
        </p:txBody>
      </p:sp>
      <p:sp>
        <p:nvSpPr>
          <p:cNvPr id="3" name="Rectangle 2"/>
          <p:cNvSpPr>
            <a:spLocks noChangeArrowheads="1"/>
          </p:cNvSpPr>
          <p:nvPr/>
        </p:nvSpPr>
        <p:spPr bwMode="auto">
          <a:xfrm>
            <a:off x="2423804" y="524175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dirty="0">
              <a:latin typeface="Century Gothic" panose="020B0502020202020204" pitchFamily="34" charset="0"/>
            </a:endParaRPr>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dirty="0">
                <a:latin typeface="Century Gothic" panose="020B0502020202020204" pitchFamily="34" charset="0"/>
              </a:rPr>
              <a:t>Quick Quiz</a:t>
            </a:r>
          </a:p>
        </p:txBody>
      </p:sp>
      <p:sp>
        <p:nvSpPr>
          <p:cNvPr id="23" name="Rectangle 22">
            <a:extLst>
              <a:ext uri="{FF2B5EF4-FFF2-40B4-BE49-F238E27FC236}">
                <a16:creationId xmlns:a16="http://schemas.microsoft.com/office/drawing/2014/main" id="{F58235D5-0A3A-3942-8F98-CE1AC9578438}"/>
              </a:ext>
            </a:extLst>
          </p:cNvPr>
          <p:cNvSpPr/>
          <p:nvPr/>
        </p:nvSpPr>
        <p:spPr>
          <a:xfrm>
            <a:off x="3549479" y="1776615"/>
            <a:ext cx="609141"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True</a:t>
            </a:r>
          </a:p>
        </p:txBody>
      </p:sp>
      <p:sp>
        <p:nvSpPr>
          <p:cNvPr id="24" name="Rectangle 23">
            <a:extLst>
              <a:ext uri="{FF2B5EF4-FFF2-40B4-BE49-F238E27FC236}">
                <a16:creationId xmlns:a16="http://schemas.microsoft.com/office/drawing/2014/main" id="{5574887B-BC83-5142-91A1-5878259B8850}"/>
              </a:ext>
            </a:extLst>
          </p:cNvPr>
          <p:cNvSpPr/>
          <p:nvPr/>
        </p:nvSpPr>
        <p:spPr>
          <a:xfrm>
            <a:off x="6526496" y="2894548"/>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25" name="Rectangle 24">
            <a:extLst>
              <a:ext uri="{FF2B5EF4-FFF2-40B4-BE49-F238E27FC236}">
                <a16:creationId xmlns:a16="http://schemas.microsoft.com/office/drawing/2014/main" id="{51325BD6-22D0-0A4E-9418-DC3B136ADBA4}"/>
              </a:ext>
            </a:extLst>
          </p:cNvPr>
          <p:cNvSpPr/>
          <p:nvPr/>
        </p:nvSpPr>
        <p:spPr>
          <a:xfrm>
            <a:off x="6334937" y="3613005"/>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26" name="Rectangle 25">
            <a:extLst>
              <a:ext uri="{FF2B5EF4-FFF2-40B4-BE49-F238E27FC236}">
                <a16:creationId xmlns:a16="http://schemas.microsoft.com/office/drawing/2014/main" id="{DEC34280-BCCE-EB46-9BED-948AFDB75C21}"/>
              </a:ext>
            </a:extLst>
          </p:cNvPr>
          <p:cNvSpPr/>
          <p:nvPr/>
        </p:nvSpPr>
        <p:spPr>
          <a:xfrm>
            <a:off x="5704956" y="4695333"/>
            <a:ext cx="609141"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True</a:t>
            </a:r>
          </a:p>
        </p:txBody>
      </p:sp>
      <p:sp>
        <p:nvSpPr>
          <p:cNvPr id="27" name="Rectangle 26">
            <a:extLst>
              <a:ext uri="{FF2B5EF4-FFF2-40B4-BE49-F238E27FC236}">
                <a16:creationId xmlns:a16="http://schemas.microsoft.com/office/drawing/2014/main" id="{DF5E95F9-25C0-7547-A6E1-BB111CAD6E9E}"/>
              </a:ext>
            </a:extLst>
          </p:cNvPr>
          <p:cNvSpPr/>
          <p:nvPr/>
        </p:nvSpPr>
        <p:spPr>
          <a:xfrm>
            <a:off x="8129863" y="5782184"/>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Tree>
    <p:extLst>
      <p:ext uri="{BB962C8B-B14F-4D97-AF65-F5344CB8AC3E}">
        <p14:creationId xmlns:p14="http://schemas.microsoft.com/office/powerpoint/2010/main" val="36560301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P spid="2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2677656"/>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Define stem cells.</a:t>
            </a:r>
          </a:p>
          <a:p>
            <a:pPr marL="457200" indent="-457200">
              <a:buAutoNum type="arabicPeriod"/>
            </a:pPr>
            <a:r>
              <a:rPr lang="en-GB" sz="2400" dirty="0">
                <a:latin typeface="Century Gothic" panose="020B0502020202020204" pitchFamily="34" charset="0"/>
              </a:rPr>
              <a:t>Define a specialised cell.</a:t>
            </a:r>
          </a:p>
          <a:p>
            <a:pPr marL="457200" indent="-457200">
              <a:buAutoNum type="arabicPeriod"/>
            </a:pPr>
            <a:r>
              <a:rPr lang="en-GB" sz="2400" dirty="0">
                <a:latin typeface="Century Gothic" panose="020B0502020202020204" pitchFamily="34" charset="0"/>
              </a:rPr>
              <a:t>What are the two types of stem cells found in animals?</a:t>
            </a:r>
          </a:p>
          <a:p>
            <a:pPr marL="457200" indent="-457200">
              <a:buAutoNum type="arabicPeriod"/>
            </a:pPr>
            <a:r>
              <a:rPr lang="en-GB" sz="2400" dirty="0">
                <a:latin typeface="Century Gothic" panose="020B0502020202020204" pitchFamily="34" charset="0"/>
              </a:rPr>
              <a:t>State what adult bone marrow stem cells can differentiate into.</a:t>
            </a:r>
          </a:p>
          <a:p>
            <a:pPr marL="457200" indent="-457200">
              <a:buFontTx/>
              <a:buAutoNum type="arabicPeriod"/>
            </a:pPr>
            <a:r>
              <a:rPr lang="en-GB" sz="2400" dirty="0">
                <a:latin typeface="Century Gothic" panose="020B0502020202020204" pitchFamily="34" charset="0"/>
              </a:rPr>
              <a:t>Where are stem cells in plants found?</a:t>
            </a:r>
          </a:p>
          <a:p>
            <a:pPr marL="457200" indent="-457200">
              <a:buFontTx/>
              <a:buAutoNum type="arabicPeriod"/>
            </a:pPr>
            <a:r>
              <a:rPr lang="en-GB" sz="2400" dirty="0">
                <a:latin typeface="Century Gothic" panose="020B0502020202020204" pitchFamily="34" charset="0"/>
              </a:rPr>
              <a:t>Give two human conditions that can be treated using stem cells.</a:t>
            </a: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3308112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78876" y="959208"/>
            <a:ext cx="11311342" cy="2308324"/>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Stem cells are cells that can differentiate into specific cell types</a:t>
            </a:r>
          </a:p>
          <a:p>
            <a:pPr marL="457200" indent="-457200">
              <a:buAutoNum type="arabicPeriod"/>
            </a:pPr>
            <a:r>
              <a:rPr lang="en-GB" sz="2400" b="1" dirty="0">
                <a:solidFill>
                  <a:schemeClr val="accent1"/>
                </a:solidFill>
                <a:latin typeface="Century Gothic" panose="020B0502020202020204" pitchFamily="34" charset="0"/>
              </a:rPr>
              <a:t>A cell that has a particular structure/shape for its function</a:t>
            </a:r>
          </a:p>
          <a:p>
            <a:pPr marL="457200" indent="-457200">
              <a:buAutoNum type="arabicPeriod"/>
            </a:pPr>
            <a:r>
              <a:rPr lang="en-GB" sz="2400" b="1" dirty="0">
                <a:solidFill>
                  <a:schemeClr val="accent1"/>
                </a:solidFill>
                <a:latin typeface="Century Gothic" panose="020B0502020202020204" pitchFamily="34" charset="0"/>
              </a:rPr>
              <a:t>Embryonic stem cells and adult (bone marrow) stem cells</a:t>
            </a:r>
          </a:p>
          <a:p>
            <a:pPr marL="457200" indent="-457200">
              <a:buAutoNum type="arabicPeriod"/>
            </a:pPr>
            <a:r>
              <a:rPr lang="en-GB" sz="2400" b="1" dirty="0">
                <a:solidFill>
                  <a:schemeClr val="accent1"/>
                </a:solidFill>
                <a:latin typeface="Century Gothic" panose="020B0502020202020204" pitchFamily="34" charset="0"/>
              </a:rPr>
              <a:t>Different types of blood cell</a:t>
            </a:r>
          </a:p>
          <a:p>
            <a:pPr marL="457200" indent="-457200">
              <a:buFontTx/>
              <a:buAutoNum type="arabicPeriod"/>
            </a:pPr>
            <a:r>
              <a:rPr lang="en-GB" sz="2400" b="1" dirty="0">
                <a:solidFill>
                  <a:schemeClr val="accent1"/>
                </a:solidFill>
                <a:latin typeface="Century Gothic" panose="020B0502020202020204" pitchFamily="34" charset="0"/>
              </a:rPr>
              <a:t>The meristems</a:t>
            </a:r>
          </a:p>
          <a:p>
            <a:pPr marL="457200" indent="-457200">
              <a:buFontTx/>
              <a:buAutoNum type="arabicPeriod"/>
            </a:pPr>
            <a:r>
              <a:rPr lang="en-GB" sz="2400" b="1" dirty="0">
                <a:solidFill>
                  <a:schemeClr val="accent1"/>
                </a:solidFill>
                <a:latin typeface="Century Gothic" panose="020B0502020202020204" pitchFamily="34" charset="0"/>
              </a:rPr>
              <a:t>Diabetes or paralysis</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33579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I: Describe to reca</a:t>
            </a:r>
            <a:r>
              <a:rPr lang="en-GB" i="1" dirty="0">
                <a:latin typeface="Century Gothic" panose="020B0502020202020204" pitchFamily="34" charset="0"/>
              </a:rPr>
              <a:t>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18921" y="1267765"/>
            <a:ext cx="6845758"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State</a:t>
            </a:r>
            <a:r>
              <a:rPr lang="en-US" sz="2400" b="1" dirty="0">
                <a:latin typeface="Century Gothic" panose="020B0502020202020204" pitchFamily="34" charset="0"/>
              </a:rPr>
              <a:t> </a:t>
            </a:r>
            <a:r>
              <a:rPr lang="en-GB" sz="2400" i="0" dirty="0">
                <a:solidFill>
                  <a:srgbClr val="222222"/>
                </a:solidFill>
                <a:effectLst/>
                <a:latin typeface="Century Gothic" panose="020B0502020202020204" pitchFamily="34" charset="0"/>
              </a:rPr>
              <a:t>three advantages of using stem cells </a:t>
            </a:r>
            <a:r>
              <a:rPr lang="en-GB" sz="2400" b="0" i="0" dirty="0">
                <a:solidFill>
                  <a:srgbClr val="222222"/>
                </a:solidFill>
                <a:effectLst/>
                <a:latin typeface="Century Gothic" panose="020B0502020202020204" pitchFamily="34" charset="0"/>
              </a:rPr>
              <a:t>from </a:t>
            </a:r>
            <a:r>
              <a:rPr lang="en-GB" sz="2400" b="1" i="0" dirty="0">
                <a:solidFill>
                  <a:srgbClr val="222222"/>
                </a:solidFill>
                <a:effectLst/>
                <a:latin typeface="Century Gothic" panose="020B0502020202020204" pitchFamily="34" charset="0"/>
              </a:rPr>
              <a:t>adult bone marrow </a:t>
            </a:r>
            <a:r>
              <a:rPr lang="en-GB" sz="2400" b="0" i="0" dirty="0">
                <a:solidFill>
                  <a:srgbClr val="222222"/>
                </a:solidFill>
                <a:effectLst/>
                <a:latin typeface="Century Gothic" panose="020B0502020202020204" pitchFamily="34" charset="0"/>
              </a:rPr>
              <a:t>instead of from embryos</a:t>
            </a:r>
            <a:r>
              <a:rPr lang="en-US" sz="2400" dirty="0">
                <a:latin typeface="Century Gothic" panose="020B0502020202020204" pitchFamily="34" charset="0"/>
              </a:rPr>
              <a:t>. </a:t>
            </a:r>
          </a:p>
        </p:txBody>
      </p:sp>
      <p:sp>
        <p:nvSpPr>
          <p:cNvPr id="7" name="TextBox 6">
            <a:extLst>
              <a:ext uri="{FF2B5EF4-FFF2-40B4-BE49-F238E27FC236}">
                <a16:creationId xmlns:a16="http://schemas.microsoft.com/office/drawing/2014/main" id="{B7A3DBB4-E61A-41DB-AB0D-ECE0B2A2E82B}"/>
              </a:ext>
            </a:extLst>
          </p:cNvPr>
          <p:cNvSpPr txBox="1"/>
          <p:nvPr/>
        </p:nvSpPr>
        <p:spPr>
          <a:xfrm>
            <a:off x="218921" y="3281911"/>
            <a:ext cx="5596918" cy="1661993"/>
          </a:xfrm>
          <a:prstGeom prst="rect">
            <a:avLst/>
          </a:prstGeom>
          <a:noFill/>
          <a:ln>
            <a:noFill/>
          </a:ln>
        </p:spPr>
        <p:txBody>
          <a:bodyPr wrap="square" rtlCol="0">
            <a:spAutoFit/>
          </a:bodyPr>
          <a:lstStyle/>
          <a:p>
            <a:pPr algn="l">
              <a:spcBef>
                <a:spcPts val="1200"/>
              </a:spcBef>
              <a:spcAft>
                <a:spcPts val="0"/>
              </a:spcAft>
            </a:pPr>
            <a:r>
              <a:rPr lang="en-GB" sz="1800" b="0" i="0" dirty="0">
                <a:solidFill>
                  <a:srgbClr val="0070C0"/>
                </a:solidFill>
                <a:effectLst/>
                <a:latin typeface="Century Gothic" panose="020B0502020202020204" pitchFamily="34" charset="0"/>
              </a:rPr>
              <a:t>•        no ethical issues </a:t>
            </a:r>
            <a:endParaRPr lang="en-GB" sz="1800" dirty="0">
              <a:solidFill>
                <a:srgbClr val="0070C0"/>
              </a:solidFill>
              <a:latin typeface="Century Gothic" panose="020B0502020202020204" pitchFamily="34" charset="0"/>
            </a:endParaRPr>
          </a:p>
          <a:p>
            <a:pPr algn="l">
              <a:spcBef>
                <a:spcPts val="1200"/>
              </a:spcBef>
              <a:spcAft>
                <a:spcPts val="0"/>
              </a:spcAft>
            </a:pPr>
            <a:r>
              <a:rPr lang="en-GB" sz="1800" b="0" i="0" dirty="0">
                <a:solidFill>
                  <a:srgbClr val="0070C0"/>
                </a:solidFill>
                <a:effectLst/>
                <a:latin typeface="Century Gothic" panose="020B0502020202020204" pitchFamily="34" charset="0"/>
              </a:rPr>
              <a:t>•        quick recovery</a:t>
            </a:r>
          </a:p>
          <a:p>
            <a:pPr algn="l">
              <a:spcBef>
                <a:spcPts val="1200"/>
              </a:spcBef>
              <a:spcAft>
                <a:spcPts val="0"/>
              </a:spcAft>
            </a:pPr>
            <a:r>
              <a:rPr lang="en-GB" sz="1800" b="0" i="0" dirty="0">
                <a:solidFill>
                  <a:srgbClr val="0070C0"/>
                </a:solidFill>
                <a:effectLst/>
                <a:latin typeface="Century Gothic" panose="020B0502020202020204" pitchFamily="34" charset="0"/>
              </a:rPr>
              <a:t>•        safe</a:t>
            </a:r>
          </a:p>
          <a:p>
            <a:pPr algn="l">
              <a:spcBef>
                <a:spcPts val="1200"/>
              </a:spcBef>
              <a:spcAft>
                <a:spcPts val="0"/>
              </a:spcAft>
            </a:pPr>
            <a:r>
              <a:rPr lang="en-GB" sz="1800" b="0" i="0" dirty="0">
                <a:solidFill>
                  <a:srgbClr val="0070C0"/>
                </a:solidFill>
                <a:effectLst/>
                <a:latin typeface="Century Gothic" panose="020B0502020202020204" pitchFamily="34" charset="0"/>
              </a:rPr>
              <a:t>•        </a:t>
            </a:r>
            <a:r>
              <a:rPr lang="en-GB" sz="1800" dirty="0">
                <a:solidFill>
                  <a:srgbClr val="0070C0"/>
                </a:solidFill>
                <a:latin typeface="Century Gothic" panose="020B0502020202020204" pitchFamily="34" charset="0"/>
              </a:rPr>
              <a:t>we know it works</a:t>
            </a: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18921" y="2667253"/>
            <a:ext cx="2339513"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Model answer:</a:t>
            </a:r>
          </a:p>
        </p:txBody>
      </p:sp>
      <p:sp>
        <p:nvSpPr>
          <p:cNvPr id="5" name="TextBox 4">
            <a:extLst>
              <a:ext uri="{FF2B5EF4-FFF2-40B4-BE49-F238E27FC236}">
                <a16:creationId xmlns:a16="http://schemas.microsoft.com/office/drawing/2014/main" id="{C16DE68D-8206-BD44-579E-588C52B12BA3}"/>
              </a:ext>
            </a:extLst>
          </p:cNvPr>
          <p:cNvSpPr txBox="1"/>
          <p:nvPr/>
        </p:nvSpPr>
        <p:spPr>
          <a:xfrm>
            <a:off x="7628350" y="855835"/>
            <a:ext cx="3624790" cy="3456146"/>
          </a:xfrm>
          <a:prstGeom prst="rect">
            <a:avLst/>
          </a:prstGeom>
          <a:noFill/>
        </p:spPr>
        <p:txBody>
          <a:bodyPr wrap="square">
            <a:spAutoFit/>
          </a:bodyPr>
          <a:lstStyle/>
          <a:p>
            <a:r>
              <a:rPr lang="en-GB" sz="2000" dirty="0">
                <a:latin typeface="Century Gothic" panose="020B0502020202020204" pitchFamily="34" charset="0"/>
              </a:rPr>
              <a:t>To ‘describe’, your answer should:</a:t>
            </a:r>
          </a:p>
          <a:p>
            <a:endParaRPr lang="en-GB" sz="2000" dirty="0">
              <a:latin typeface="Century Gothic" panose="020B0502020202020204" pitchFamily="34" charset="0"/>
            </a:endParaRPr>
          </a:p>
          <a:p>
            <a:pPr marL="285750" indent="-285750">
              <a:buFont typeface="Arial" panose="020B0604020202020204" pitchFamily="34" charset="0"/>
              <a:buChar char="•"/>
            </a:pPr>
            <a:r>
              <a:rPr lang="en-GB" sz="2000" dirty="0">
                <a:latin typeface="Century Gothic" panose="020B0502020202020204" pitchFamily="34" charset="0"/>
              </a:rPr>
              <a:t>Use </a:t>
            </a:r>
            <a:r>
              <a:rPr lang="en-GB" sz="2000" b="1" dirty="0">
                <a:latin typeface="Century Gothic" panose="020B0502020202020204" pitchFamily="34" charset="0"/>
              </a:rPr>
              <a:t>bullet points.</a:t>
            </a:r>
          </a:p>
          <a:p>
            <a:pPr marL="285750" indent="-285750">
              <a:buFont typeface="Arial" panose="020B0604020202020204" pitchFamily="34" charset="0"/>
              <a:buChar char="•"/>
            </a:pPr>
            <a:r>
              <a:rPr lang="en-GB" sz="2000" dirty="0">
                <a:latin typeface="Century Gothic" panose="020B0502020202020204" pitchFamily="34" charset="0"/>
              </a:rPr>
              <a:t>Include each step of the process in a </a:t>
            </a:r>
            <a:r>
              <a:rPr lang="en-GB" sz="2000" b="1" dirty="0">
                <a:latin typeface="Century Gothic" panose="020B0502020202020204" pitchFamily="34" charset="0"/>
              </a:rPr>
              <a:t>logical order.</a:t>
            </a:r>
          </a:p>
          <a:p>
            <a:pPr marL="285750" indent="-285750">
              <a:buFont typeface="Arial" panose="020B0604020202020204" pitchFamily="34" charset="0"/>
              <a:buChar char="•"/>
            </a:pPr>
            <a:r>
              <a:rPr lang="en-GB" sz="2000" dirty="0">
                <a:latin typeface="Century Gothic" panose="020B0502020202020204" pitchFamily="34" charset="0"/>
              </a:rPr>
              <a:t>Use </a:t>
            </a:r>
            <a:r>
              <a:rPr lang="en-GB" sz="2000" b="1" dirty="0">
                <a:latin typeface="Century Gothic" panose="020B0502020202020204" pitchFamily="34" charset="0"/>
              </a:rPr>
              <a:t>keywords</a:t>
            </a:r>
            <a:r>
              <a:rPr lang="en-GB" sz="2000" dirty="0">
                <a:latin typeface="Century Gothic" panose="020B0502020202020204" pitchFamily="34" charset="0"/>
              </a:rPr>
              <a:t> throughout the answer</a:t>
            </a:r>
          </a:p>
          <a:p>
            <a:pPr marL="285750" indent="-285750">
              <a:buFont typeface="Arial" panose="020B0604020202020204" pitchFamily="34" charset="0"/>
              <a:buChar char="•"/>
            </a:pPr>
            <a:r>
              <a:rPr lang="en-GB" sz="2000" dirty="0">
                <a:latin typeface="Century Gothic" panose="020B0502020202020204" pitchFamily="34" charset="0"/>
              </a:rPr>
              <a:t>Stay </a:t>
            </a:r>
            <a:r>
              <a:rPr lang="en-GB" sz="2000" b="1" dirty="0">
                <a:latin typeface="Century Gothic" panose="020B0502020202020204" pitchFamily="34" charset="0"/>
              </a:rPr>
              <a:t>focused</a:t>
            </a:r>
            <a:r>
              <a:rPr lang="en-GB" sz="2000" dirty="0">
                <a:latin typeface="Century Gothic" panose="020B0502020202020204" pitchFamily="34" charset="0"/>
              </a:rPr>
              <a:t> on the question.</a:t>
            </a:r>
          </a:p>
        </p:txBody>
      </p:sp>
    </p:spTree>
    <p:extLst>
      <p:ext uri="{BB962C8B-B14F-4D97-AF65-F5344CB8AC3E}">
        <p14:creationId xmlns:p14="http://schemas.microsoft.com/office/powerpoint/2010/main" val="2636772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55040" y="164237"/>
            <a:ext cx="9627514" cy="396834"/>
          </a:xfrm>
        </p:spPr>
        <p:txBody>
          <a:bodyPr>
            <a:noAutofit/>
          </a:bodyPr>
          <a:lstStyle/>
          <a:p>
            <a:r>
              <a:rPr lang="en-GB" dirty="0">
                <a:latin typeface="Century Gothic" panose="020B0502020202020204" pitchFamily="34" charset="0"/>
              </a:rPr>
              <a:t>I: Evaluate: </a:t>
            </a:r>
            <a:r>
              <a:rPr lang="en-GB" i="1" dirty="0">
                <a:latin typeface="Century Gothic" panose="020B0502020202020204" pitchFamily="34" charset="0"/>
              </a:rPr>
              <a:t>to make a conclusion based on evidence</a:t>
            </a:r>
          </a:p>
        </p:txBody>
      </p:sp>
      <p:sp>
        <p:nvSpPr>
          <p:cNvPr id="6" name="TextBox 5">
            <a:extLst>
              <a:ext uri="{FF2B5EF4-FFF2-40B4-BE49-F238E27FC236}">
                <a16:creationId xmlns:a16="http://schemas.microsoft.com/office/drawing/2014/main" id="{738BD3D1-C602-476B-9ED5-198C26001B3D}"/>
              </a:ext>
            </a:extLst>
          </p:cNvPr>
          <p:cNvSpPr txBox="1"/>
          <p:nvPr/>
        </p:nvSpPr>
        <p:spPr>
          <a:xfrm>
            <a:off x="226263" y="1279103"/>
            <a:ext cx="6376044"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Evaluate</a:t>
            </a:r>
            <a:r>
              <a:rPr lang="en-US" sz="2400" dirty="0">
                <a:latin typeface="Century Gothic" panose="020B0502020202020204" pitchFamily="34" charset="0"/>
              </a:rPr>
              <a:t> the use of embryonic stem cells in treating diseases. </a:t>
            </a:r>
          </a:p>
        </p:txBody>
      </p:sp>
      <p:pic>
        <p:nvPicPr>
          <p:cNvPr id="9" name="Picture 8" descr="Shape, arrow&#10;&#10;Description automatically generated">
            <a:extLst>
              <a:ext uri="{FF2B5EF4-FFF2-40B4-BE49-F238E27FC236}">
                <a16:creationId xmlns:a16="http://schemas.microsoft.com/office/drawing/2014/main" id="{ADF4E9AF-FF69-1041-AB4D-D18874821008}"/>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2" name="Rectangle 11">
            <a:extLst>
              <a:ext uri="{FF2B5EF4-FFF2-40B4-BE49-F238E27FC236}">
                <a16:creationId xmlns:a16="http://schemas.microsoft.com/office/drawing/2014/main" id="{983ADA12-3DDD-E247-BA3D-2C76086A0E6E}"/>
              </a:ext>
            </a:extLst>
          </p:cNvPr>
          <p:cNvSpPr/>
          <p:nvPr/>
        </p:nvSpPr>
        <p:spPr>
          <a:xfrm>
            <a:off x="6794334" y="998709"/>
            <a:ext cx="4343358" cy="4893647"/>
          </a:xfrm>
          <a:prstGeom prst="rect">
            <a:avLst/>
          </a:prstGeom>
        </p:spPr>
        <p:txBody>
          <a:bodyPr wrap="square">
            <a:spAutoFit/>
          </a:bodyPr>
          <a:lstStyle/>
          <a:p>
            <a:r>
              <a:rPr lang="en-GB" sz="2400">
                <a:latin typeface="Century Gothic" panose="020B0502020202020204" pitchFamily="34" charset="0"/>
              </a:rPr>
              <a:t>To ‘evaluate’ your answer should:</a:t>
            </a:r>
          </a:p>
          <a:p>
            <a:endParaRPr lang="en-US" sz="2400">
              <a:latin typeface="Century Gothic" panose="020B0502020202020204" pitchFamily="34" charset="0"/>
            </a:endParaRPr>
          </a:p>
          <a:p>
            <a:pPr marL="342900" indent="-342900">
              <a:buFont typeface="Arial" panose="020B0604020202020204" pitchFamily="34" charset="0"/>
              <a:buChar char="•"/>
            </a:pPr>
            <a:r>
              <a:rPr lang="en-US" sz="2400">
                <a:latin typeface="Century Gothic" panose="020B0502020202020204" pitchFamily="34" charset="0"/>
              </a:rPr>
              <a:t>Use the information supplied and our own knowledge to consider the </a:t>
            </a:r>
            <a:r>
              <a:rPr lang="en-US" sz="2400" b="1">
                <a:latin typeface="Century Gothic" panose="020B0502020202020204" pitchFamily="34" charset="0"/>
              </a:rPr>
              <a:t>evidence for and against a point</a:t>
            </a:r>
            <a:r>
              <a:rPr lang="en-US" sz="2400">
                <a:latin typeface="Century Gothic" panose="020B0502020202020204" pitchFamily="34" charset="0"/>
              </a:rPr>
              <a:t>. </a:t>
            </a:r>
          </a:p>
          <a:p>
            <a:pPr marL="342900" indent="-342900">
              <a:buFont typeface="Arial" panose="020B0604020202020204" pitchFamily="34" charset="0"/>
              <a:buChar char="•"/>
            </a:pPr>
            <a:r>
              <a:rPr lang="en-US" sz="2400">
                <a:latin typeface="Century Gothic" panose="020B0502020202020204" pitchFamily="34" charset="0"/>
              </a:rPr>
              <a:t>We may also be required to </a:t>
            </a:r>
            <a:r>
              <a:rPr lang="en-US" sz="2400" b="1">
                <a:latin typeface="Century Gothic" panose="020B0502020202020204" pitchFamily="34" charset="0"/>
              </a:rPr>
              <a:t>include a justified conclusion</a:t>
            </a:r>
            <a:r>
              <a:rPr lang="en-US" sz="2400">
                <a:latin typeface="Century Gothic" panose="020B0502020202020204" pitchFamily="34" charset="0"/>
              </a:rPr>
              <a:t>.</a:t>
            </a:r>
            <a:r>
              <a:rPr lang="en-GB" sz="2400">
                <a:latin typeface="Century Gothic" panose="020B0502020202020204" pitchFamily="34" charset="0"/>
              </a:rPr>
              <a:t> This may sometimes be our opinion.</a:t>
            </a:r>
          </a:p>
        </p:txBody>
      </p:sp>
      <p:sp>
        <p:nvSpPr>
          <p:cNvPr id="2" name="TextBox 1">
            <a:extLst>
              <a:ext uri="{FF2B5EF4-FFF2-40B4-BE49-F238E27FC236}">
                <a16:creationId xmlns:a16="http://schemas.microsoft.com/office/drawing/2014/main" id="{C9F4CDA8-2534-4610-D94F-6900F626F1EB}"/>
              </a:ext>
            </a:extLst>
          </p:cNvPr>
          <p:cNvSpPr txBox="1"/>
          <p:nvPr/>
        </p:nvSpPr>
        <p:spPr>
          <a:xfrm>
            <a:off x="260485" y="2556239"/>
            <a:ext cx="6181879" cy="1200329"/>
          </a:xfrm>
          <a:prstGeom prst="rect">
            <a:avLst/>
          </a:prstGeom>
          <a:noFill/>
          <a:ln>
            <a:noFill/>
          </a:ln>
        </p:spPr>
        <p:txBody>
          <a:bodyPr wrap="square" rtlCol="0">
            <a:spAutoFit/>
          </a:bodyPr>
          <a:lstStyle/>
          <a:p>
            <a:r>
              <a:rPr lang="en-GB" sz="2400" i="1" dirty="0">
                <a:latin typeface="Century Gothic" panose="020B0502020202020204" pitchFamily="34" charset="0"/>
              </a:rPr>
              <a:t>What are the </a:t>
            </a:r>
            <a:r>
              <a:rPr lang="en-GB" sz="2400" b="1" i="1" dirty="0">
                <a:latin typeface="Century Gothic" panose="020B0502020202020204" pitchFamily="34" charset="0"/>
              </a:rPr>
              <a:t>advantages</a:t>
            </a:r>
            <a:r>
              <a:rPr lang="en-GB" sz="2400" i="1" dirty="0">
                <a:latin typeface="Century Gothic" panose="020B0502020202020204" pitchFamily="34" charset="0"/>
              </a:rPr>
              <a:t> </a:t>
            </a:r>
            <a:r>
              <a:rPr lang="en-GB" sz="2400" b="0" i="1" dirty="0">
                <a:solidFill>
                  <a:srgbClr val="222222"/>
                </a:solidFill>
                <a:effectLst/>
                <a:latin typeface="Century Gothic" panose="020B0502020202020204" pitchFamily="34" charset="0"/>
              </a:rPr>
              <a:t>of using stem cells from </a:t>
            </a:r>
            <a:r>
              <a:rPr lang="en-GB" sz="2400" b="1" i="1" dirty="0">
                <a:solidFill>
                  <a:srgbClr val="222222"/>
                </a:solidFill>
                <a:effectLst/>
                <a:latin typeface="Century Gothic" panose="020B0502020202020204" pitchFamily="34" charset="0"/>
              </a:rPr>
              <a:t>embryos</a:t>
            </a:r>
            <a:r>
              <a:rPr lang="en-GB" sz="2400" b="0" i="1" dirty="0">
                <a:solidFill>
                  <a:srgbClr val="222222"/>
                </a:solidFill>
                <a:effectLst/>
                <a:latin typeface="Century Gothic" panose="020B0502020202020204" pitchFamily="34" charset="0"/>
              </a:rPr>
              <a:t> instead of from adult bone marrow?</a:t>
            </a:r>
            <a:endParaRPr lang="en-US" sz="2400" i="1" dirty="0">
              <a:latin typeface="Century Gothic" panose="020B0502020202020204" pitchFamily="34" charset="0"/>
            </a:endParaRPr>
          </a:p>
        </p:txBody>
      </p:sp>
      <p:sp>
        <p:nvSpPr>
          <p:cNvPr id="4" name="TextBox 3">
            <a:extLst>
              <a:ext uri="{FF2B5EF4-FFF2-40B4-BE49-F238E27FC236}">
                <a16:creationId xmlns:a16="http://schemas.microsoft.com/office/drawing/2014/main" id="{0341EA5F-70FA-AE87-CBA4-F93A02EA7E45}"/>
              </a:ext>
            </a:extLst>
          </p:cNvPr>
          <p:cNvSpPr txBox="1"/>
          <p:nvPr/>
        </p:nvSpPr>
        <p:spPr>
          <a:xfrm>
            <a:off x="218921" y="918181"/>
            <a:ext cx="2489414"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Example question:</a:t>
            </a:r>
          </a:p>
        </p:txBody>
      </p:sp>
      <p:sp>
        <p:nvSpPr>
          <p:cNvPr id="7" name="TextBox 6">
            <a:extLst>
              <a:ext uri="{FF2B5EF4-FFF2-40B4-BE49-F238E27FC236}">
                <a16:creationId xmlns:a16="http://schemas.microsoft.com/office/drawing/2014/main" id="{E9DEDCB9-6647-9FA5-406A-C8CE8BECDA94}"/>
              </a:ext>
            </a:extLst>
          </p:cNvPr>
          <p:cNvSpPr txBox="1"/>
          <p:nvPr/>
        </p:nvSpPr>
        <p:spPr>
          <a:xfrm>
            <a:off x="468303" y="4175470"/>
            <a:ext cx="6137752" cy="2400657"/>
          </a:xfrm>
          <a:prstGeom prst="rect">
            <a:avLst/>
          </a:prstGeom>
          <a:noFill/>
        </p:spPr>
        <p:txBody>
          <a:bodyPr wrap="square">
            <a:spAutoFit/>
          </a:bodyPr>
          <a:lstStyle/>
          <a:p>
            <a:pPr marL="342900" indent="-342900" algn="l">
              <a:spcBef>
                <a:spcPts val="1200"/>
              </a:spcBef>
              <a:spcAft>
                <a:spcPts val="0"/>
              </a:spcAft>
              <a:buFont typeface="Arial" panose="020B0604020202020204" pitchFamily="34" charset="0"/>
              <a:buChar char="•"/>
            </a:pPr>
            <a:r>
              <a:rPr lang="en-GB" sz="2400" b="0" i="0" dirty="0">
                <a:solidFill>
                  <a:schemeClr val="accent1"/>
                </a:solidFill>
                <a:effectLst/>
                <a:latin typeface="Century Gothic" panose="020B0502020202020204" pitchFamily="34" charset="0"/>
              </a:rPr>
              <a:t>can treat a wide range of disease</a:t>
            </a:r>
          </a:p>
          <a:p>
            <a:pPr marL="342900" indent="-342900" algn="l">
              <a:spcBef>
                <a:spcPts val="1200"/>
              </a:spcBef>
              <a:spcAft>
                <a:spcPts val="0"/>
              </a:spcAft>
              <a:buFont typeface="Arial" panose="020B0604020202020204" pitchFamily="34" charset="0"/>
              <a:buChar char="•"/>
            </a:pPr>
            <a:r>
              <a:rPr lang="en-GB" sz="2400" b="0" i="0" dirty="0">
                <a:solidFill>
                  <a:schemeClr val="accent1"/>
                </a:solidFill>
                <a:effectLst/>
                <a:latin typeface="Century Gothic" panose="020B0502020202020204" pitchFamily="34" charset="0"/>
              </a:rPr>
              <a:t>lots available</a:t>
            </a:r>
          </a:p>
          <a:p>
            <a:pPr marL="342900" indent="-342900" algn="l">
              <a:spcBef>
                <a:spcPts val="1200"/>
              </a:spcBef>
              <a:spcAft>
                <a:spcPts val="0"/>
              </a:spcAft>
              <a:buFont typeface="Arial" panose="020B0604020202020204" pitchFamily="34" charset="0"/>
              <a:buChar char="•"/>
            </a:pPr>
            <a:r>
              <a:rPr lang="en-GB" sz="2400" b="0" i="0" dirty="0">
                <a:solidFill>
                  <a:schemeClr val="accent1"/>
                </a:solidFill>
                <a:effectLst/>
                <a:latin typeface="Century Gothic" panose="020B0502020202020204" pitchFamily="34" charset="0"/>
              </a:rPr>
              <a:t>using embryos better than wasting them</a:t>
            </a:r>
          </a:p>
          <a:p>
            <a:pPr marL="342900" indent="-342900" algn="l">
              <a:spcBef>
                <a:spcPts val="1200"/>
              </a:spcBef>
              <a:spcAft>
                <a:spcPts val="0"/>
              </a:spcAft>
              <a:buFont typeface="Arial" panose="020B0604020202020204" pitchFamily="34" charset="0"/>
              <a:buChar char="•"/>
            </a:pPr>
            <a:r>
              <a:rPr lang="en-GB" sz="2400" b="0" i="0" dirty="0">
                <a:solidFill>
                  <a:schemeClr val="accent1"/>
                </a:solidFill>
                <a:effectLst/>
                <a:latin typeface="Century Gothic" panose="020B0502020202020204" pitchFamily="34" charset="0"/>
              </a:rPr>
              <a:t>no pain</a:t>
            </a:r>
          </a:p>
        </p:txBody>
      </p:sp>
    </p:spTree>
    <p:extLst>
      <p:ext uri="{BB962C8B-B14F-4D97-AF65-F5344CB8AC3E}">
        <p14:creationId xmlns:p14="http://schemas.microsoft.com/office/powerpoint/2010/main" val="1213092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55040" y="164237"/>
            <a:ext cx="9627514" cy="396834"/>
          </a:xfrm>
        </p:spPr>
        <p:txBody>
          <a:bodyPr>
            <a:noAutofit/>
          </a:bodyPr>
          <a:lstStyle/>
          <a:p>
            <a:r>
              <a:rPr lang="en-GB" dirty="0">
                <a:latin typeface="Century Gothic" panose="020B0502020202020204" pitchFamily="34" charset="0"/>
              </a:rPr>
              <a:t>We: Evaluate: </a:t>
            </a:r>
            <a:r>
              <a:rPr lang="en-GB" i="1" dirty="0">
                <a:latin typeface="Century Gothic" panose="020B0502020202020204" pitchFamily="34" charset="0"/>
              </a:rPr>
              <a:t>to make a conclusion based on evidence</a:t>
            </a:r>
          </a:p>
        </p:txBody>
      </p:sp>
      <p:sp>
        <p:nvSpPr>
          <p:cNvPr id="6" name="TextBox 5">
            <a:extLst>
              <a:ext uri="{FF2B5EF4-FFF2-40B4-BE49-F238E27FC236}">
                <a16:creationId xmlns:a16="http://schemas.microsoft.com/office/drawing/2014/main" id="{738BD3D1-C602-476B-9ED5-198C26001B3D}"/>
              </a:ext>
            </a:extLst>
          </p:cNvPr>
          <p:cNvSpPr txBox="1"/>
          <p:nvPr/>
        </p:nvSpPr>
        <p:spPr>
          <a:xfrm>
            <a:off x="226263" y="1279103"/>
            <a:ext cx="6376044"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Evaluate</a:t>
            </a:r>
            <a:r>
              <a:rPr lang="en-US" sz="2400" dirty="0">
                <a:latin typeface="Century Gothic" panose="020B0502020202020204" pitchFamily="34" charset="0"/>
              </a:rPr>
              <a:t> the use of embryonic stem cells in treating diseases. </a:t>
            </a:r>
          </a:p>
        </p:txBody>
      </p:sp>
      <p:pic>
        <p:nvPicPr>
          <p:cNvPr id="9" name="Picture 8" descr="Shape, arrow&#10;&#10;Description automatically generated">
            <a:extLst>
              <a:ext uri="{FF2B5EF4-FFF2-40B4-BE49-F238E27FC236}">
                <a16:creationId xmlns:a16="http://schemas.microsoft.com/office/drawing/2014/main" id="{ADF4E9AF-FF69-1041-AB4D-D18874821008}"/>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2" name="Rectangle 11">
            <a:extLst>
              <a:ext uri="{FF2B5EF4-FFF2-40B4-BE49-F238E27FC236}">
                <a16:creationId xmlns:a16="http://schemas.microsoft.com/office/drawing/2014/main" id="{983ADA12-3DDD-E247-BA3D-2C76086A0E6E}"/>
              </a:ext>
            </a:extLst>
          </p:cNvPr>
          <p:cNvSpPr/>
          <p:nvPr/>
        </p:nvSpPr>
        <p:spPr>
          <a:xfrm>
            <a:off x="6794334" y="998709"/>
            <a:ext cx="4343358" cy="4893647"/>
          </a:xfrm>
          <a:prstGeom prst="rect">
            <a:avLst/>
          </a:prstGeom>
        </p:spPr>
        <p:txBody>
          <a:bodyPr wrap="square">
            <a:spAutoFit/>
          </a:bodyPr>
          <a:lstStyle/>
          <a:p>
            <a:r>
              <a:rPr lang="en-GB" sz="2400">
                <a:latin typeface="Century Gothic" panose="020B0502020202020204" pitchFamily="34" charset="0"/>
              </a:rPr>
              <a:t>To ‘evaluate’ your answer should:</a:t>
            </a:r>
          </a:p>
          <a:p>
            <a:endParaRPr lang="en-US" sz="2400">
              <a:latin typeface="Century Gothic" panose="020B0502020202020204" pitchFamily="34" charset="0"/>
            </a:endParaRPr>
          </a:p>
          <a:p>
            <a:pPr marL="342900" indent="-342900">
              <a:buFont typeface="Arial" panose="020B0604020202020204" pitchFamily="34" charset="0"/>
              <a:buChar char="•"/>
            </a:pPr>
            <a:r>
              <a:rPr lang="en-US" sz="2400">
                <a:latin typeface="Century Gothic" panose="020B0502020202020204" pitchFamily="34" charset="0"/>
              </a:rPr>
              <a:t>Use the information supplied and our own knowledge to consider the </a:t>
            </a:r>
            <a:r>
              <a:rPr lang="en-US" sz="2400" b="1">
                <a:latin typeface="Century Gothic" panose="020B0502020202020204" pitchFamily="34" charset="0"/>
              </a:rPr>
              <a:t>evidence for and against a point</a:t>
            </a:r>
            <a:r>
              <a:rPr lang="en-US" sz="2400">
                <a:latin typeface="Century Gothic" panose="020B0502020202020204" pitchFamily="34" charset="0"/>
              </a:rPr>
              <a:t>. </a:t>
            </a:r>
          </a:p>
          <a:p>
            <a:pPr marL="342900" indent="-342900">
              <a:buFont typeface="Arial" panose="020B0604020202020204" pitchFamily="34" charset="0"/>
              <a:buChar char="•"/>
            </a:pPr>
            <a:r>
              <a:rPr lang="en-US" sz="2400">
                <a:latin typeface="Century Gothic" panose="020B0502020202020204" pitchFamily="34" charset="0"/>
              </a:rPr>
              <a:t>We may also be required to </a:t>
            </a:r>
            <a:r>
              <a:rPr lang="en-US" sz="2400" b="1">
                <a:latin typeface="Century Gothic" panose="020B0502020202020204" pitchFamily="34" charset="0"/>
              </a:rPr>
              <a:t>include a justified conclusion</a:t>
            </a:r>
            <a:r>
              <a:rPr lang="en-US" sz="2400">
                <a:latin typeface="Century Gothic" panose="020B0502020202020204" pitchFamily="34" charset="0"/>
              </a:rPr>
              <a:t>.</a:t>
            </a:r>
            <a:r>
              <a:rPr lang="en-GB" sz="2400">
                <a:latin typeface="Century Gothic" panose="020B0502020202020204" pitchFamily="34" charset="0"/>
              </a:rPr>
              <a:t> This may sometimes be our opinion.</a:t>
            </a:r>
          </a:p>
        </p:txBody>
      </p:sp>
      <p:sp>
        <p:nvSpPr>
          <p:cNvPr id="2" name="TextBox 1">
            <a:extLst>
              <a:ext uri="{FF2B5EF4-FFF2-40B4-BE49-F238E27FC236}">
                <a16:creationId xmlns:a16="http://schemas.microsoft.com/office/drawing/2014/main" id="{C9F4CDA8-2534-4610-D94F-6900F626F1EB}"/>
              </a:ext>
            </a:extLst>
          </p:cNvPr>
          <p:cNvSpPr txBox="1"/>
          <p:nvPr/>
        </p:nvSpPr>
        <p:spPr>
          <a:xfrm>
            <a:off x="260485" y="2556239"/>
            <a:ext cx="6181879" cy="1200329"/>
          </a:xfrm>
          <a:prstGeom prst="rect">
            <a:avLst/>
          </a:prstGeom>
          <a:noFill/>
          <a:ln>
            <a:noFill/>
          </a:ln>
        </p:spPr>
        <p:txBody>
          <a:bodyPr wrap="square" rtlCol="0">
            <a:spAutoFit/>
          </a:bodyPr>
          <a:lstStyle/>
          <a:p>
            <a:r>
              <a:rPr lang="en-GB" sz="2400" i="1" dirty="0">
                <a:latin typeface="Century Gothic" panose="020B0502020202020204" pitchFamily="34" charset="0"/>
              </a:rPr>
              <a:t>What are the </a:t>
            </a:r>
            <a:r>
              <a:rPr lang="en-GB" sz="2400" b="1" i="1" dirty="0">
                <a:latin typeface="Century Gothic" panose="020B0502020202020204" pitchFamily="34" charset="0"/>
              </a:rPr>
              <a:t>disadvantages</a:t>
            </a:r>
            <a:r>
              <a:rPr lang="en-GB" sz="2400" i="1" dirty="0">
                <a:latin typeface="Century Gothic" panose="020B0502020202020204" pitchFamily="34" charset="0"/>
              </a:rPr>
              <a:t> </a:t>
            </a:r>
            <a:r>
              <a:rPr lang="en-GB" sz="2400" b="0" i="1" dirty="0">
                <a:solidFill>
                  <a:srgbClr val="222222"/>
                </a:solidFill>
                <a:effectLst/>
                <a:latin typeface="Century Gothic" panose="020B0502020202020204" pitchFamily="34" charset="0"/>
              </a:rPr>
              <a:t>of using stem cells from </a:t>
            </a:r>
            <a:r>
              <a:rPr lang="en-GB" sz="2400" b="1" i="1" dirty="0">
                <a:solidFill>
                  <a:srgbClr val="222222"/>
                </a:solidFill>
                <a:effectLst/>
                <a:latin typeface="Century Gothic" panose="020B0502020202020204" pitchFamily="34" charset="0"/>
              </a:rPr>
              <a:t>embryos</a:t>
            </a:r>
            <a:r>
              <a:rPr lang="en-GB" sz="2400" b="0" i="1" dirty="0">
                <a:solidFill>
                  <a:srgbClr val="222222"/>
                </a:solidFill>
                <a:effectLst/>
                <a:latin typeface="Century Gothic" panose="020B0502020202020204" pitchFamily="34" charset="0"/>
              </a:rPr>
              <a:t> instead of from adult bone marrow?</a:t>
            </a:r>
            <a:endParaRPr lang="en-US" sz="2400" i="1" dirty="0">
              <a:latin typeface="Century Gothic" panose="020B0502020202020204" pitchFamily="34" charset="0"/>
            </a:endParaRPr>
          </a:p>
        </p:txBody>
      </p:sp>
      <p:sp>
        <p:nvSpPr>
          <p:cNvPr id="4" name="TextBox 3">
            <a:extLst>
              <a:ext uri="{FF2B5EF4-FFF2-40B4-BE49-F238E27FC236}">
                <a16:creationId xmlns:a16="http://schemas.microsoft.com/office/drawing/2014/main" id="{0341EA5F-70FA-AE87-CBA4-F93A02EA7E45}"/>
              </a:ext>
            </a:extLst>
          </p:cNvPr>
          <p:cNvSpPr txBox="1"/>
          <p:nvPr/>
        </p:nvSpPr>
        <p:spPr>
          <a:xfrm>
            <a:off x="218921" y="918181"/>
            <a:ext cx="2489414"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Example question:</a:t>
            </a:r>
          </a:p>
        </p:txBody>
      </p:sp>
      <p:sp>
        <p:nvSpPr>
          <p:cNvPr id="7" name="TextBox 6">
            <a:extLst>
              <a:ext uri="{FF2B5EF4-FFF2-40B4-BE49-F238E27FC236}">
                <a16:creationId xmlns:a16="http://schemas.microsoft.com/office/drawing/2014/main" id="{E9DEDCB9-6647-9FA5-406A-C8CE8BECDA94}"/>
              </a:ext>
            </a:extLst>
          </p:cNvPr>
          <p:cNvSpPr txBox="1"/>
          <p:nvPr/>
        </p:nvSpPr>
        <p:spPr>
          <a:xfrm>
            <a:off x="468303" y="4175470"/>
            <a:ext cx="6137752" cy="1569660"/>
          </a:xfrm>
          <a:prstGeom prst="rect">
            <a:avLst/>
          </a:prstGeom>
          <a:noFill/>
        </p:spPr>
        <p:txBody>
          <a:bodyPr wrap="square">
            <a:spAutoFit/>
          </a:bodyPr>
          <a:lstStyle/>
          <a:p>
            <a:pPr marL="285750" indent="-285750">
              <a:buFont typeface="Arial" panose="020B0604020202020204" pitchFamily="34" charset="0"/>
              <a:buChar char="•"/>
            </a:pPr>
            <a:r>
              <a:rPr lang="en-GB" sz="2400" dirty="0">
                <a:solidFill>
                  <a:schemeClr val="accent1"/>
                </a:solidFill>
                <a:latin typeface="Century Gothic" panose="020B0502020202020204" pitchFamily="34" charset="0"/>
              </a:rPr>
              <a:t>harm / death to embryo</a:t>
            </a:r>
          </a:p>
          <a:p>
            <a:pPr marL="285750" indent="-285750">
              <a:buFont typeface="Arial" panose="020B0604020202020204" pitchFamily="34" charset="0"/>
              <a:buChar char="•"/>
            </a:pPr>
            <a:r>
              <a:rPr lang="en-GB" sz="2400" dirty="0">
                <a:solidFill>
                  <a:schemeClr val="accent1"/>
                </a:solidFill>
                <a:latin typeface="Century Gothic" panose="020B0502020202020204" pitchFamily="34" charset="0"/>
              </a:rPr>
              <a:t>(relatively) untested / unreliable / may not work</a:t>
            </a:r>
          </a:p>
          <a:p>
            <a:pPr marL="285750" indent="-285750">
              <a:buFont typeface="Arial" panose="020B0604020202020204" pitchFamily="34" charset="0"/>
              <a:buChar char="•"/>
            </a:pPr>
            <a:r>
              <a:rPr lang="en-GB" sz="2400" dirty="0">
                <a:solidFill>
                  <a:schemeClr val="accent1"/>
                </a:solidFill>
                <a:latin typeface="Century Gothic" panose="020B0502020202020204" pitchFamily="34" charset="0"/>
              </a:rPr>
              <a:t>embryo doesn’t have a ‘choice’</a:t>
            </a:r>
          </a:p>
        </p:txBody>
      </p:sp>
    </p:spTree>
    <p:extLst>
      <p:ext uri="{BB962C8B-B14F-4D97-AF65-F5344CB8AC3E}">
        <p14:creationId xmlns:p14="http://schemas.microsoft.com/office/powerpoint/2010/main" val="3269870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55040" y="164237"/>
            <a:ext cx="9627514" cy="396834"/>
          </a:xfrm>
        </p:spPr>
        <p:txBody>
          <a:bodyPr>
            <a:noAutofit/>
          </a:bodyPr>
          <a:lstStyle/>
          <a:p>
            <a:r>
              <a:rPr lang="en-GB" dirty="0">
                <a:latin typeface="Century Gothic" panose="020B0502020202020204" pitchFamily="34" charset="0"/>
              </a:rPr>
              <a:t>We: Evaluate: </a:t>
            </a:r>
            <a:r>
              <a:rPr lang="en-GB" i="1" dirty="0">
                <a:latin typeface="Century Gothic" panose="020B0502020202020204" pitchFamily="34" charset="0"/>
              </a:rPr>
              <a:t>to make a conclusion based on evidence</a:t>
            </a:r>
          </a:p>
        </p:txBody>
      </p:sp>
      <p:sp>
        <p:nvSpPr>
          <p:cNvPr id="6" name="TextBox 5">
            <a:extLst>
              <a:ext uri="{FF2B5EF4-FFF2-40B4-BE49-F238E27FC236}">
                <a16:creationId xmlns:a16="http://schemas.microsoft.com/office/drawing/2014/main" id="{738BD3D1-C602-476B-9ED5-198C26001B3D}"/>
              </a:ext>
            </a:extLst>
          </p:cNvPr>
          <p:cNvSpPr txBox="1"/>
          <p:nvPr/>
        </p:nvSpPr>
        <p:spPr>
          <a:xfrm>
            <a:off x="184700" y="821903"/>
            <a:ext cx="6376044"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Evaluate</a:t>
            </a:r>
            <a:r>
              <a:rPr lang="en-US" sz="2400" dirty="0">
                <a:latin typeface="Century Gothic" panose="020B0502020202020204" pitchFamily="34" charset="0"/>
              </a:rPr>
              <a:t> the use of embryonic stem cells in treating diseases. Some points of view are given in the table below.</a:t>
            </a:r>
          </a:p>
        </p:txBody>
      </p:sp>
      <p:pic>
        <p:nvPicPr>
          <p:cNvPr id="9" name="Picture 8" descr="Shape, arrow&#10;&#10;Description automatically generated">
            <a:extLst>
              <a:ext uri="{FF2B5EF4-FFF2-40B4-BE49-F238E27FC236}">
                <a16:creationId xmlns:a16="http://schemas.microsoft.com/office/drawing/2014/main" id="{ADF4E9AF-FF69-1041-AB4D-D18874821008}"/>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2" name="Rectangle 11">
            <a:extLst>
              <a:ext uri="{FF2B5EF4-FFF2-40B4-BE49-F238E27FC236}">
                <a16:creationId xmlns:a16="http://schemas.microsoft.com/office/drawing/2014/main" id="{983ADA12-3DDD-E247-BA3D-2C76086A0E6E}"/>
              </a:ext>
            </a:extLst>
          </p:cNvPr>
          <p:cNvSpPr/>
          <p:nvPr/>
        </p:nvSpPr>
        <p:spPr>
          <a:xfrm>
            <a:off x="6794334" y="998709"/>
            <a:ext cx="4343358" cy="4893647"/>
          </a:xfrm>
          <a:prstGeom prst="rect">
            <a:avLst/>
          </a:prstGeom>
        </p:spPr>
        <p:txBody>
          <a:bodyPr wrap="square">
            <a:spAutoFit/>
          </a:bodyPr>
          <a:lstStyle/>
          <a:p>
            <a:r>
              <a:rPr lang="en-GB" sz="2400">
                <a:latin typeface="Century Gothic" panose="020B0502020202020204" pitchFamily="34" charset="0"/>
              </a:rPr>
              <a:t>To ‘evaluate’ your answer should:</a:t>
            </a:r>
          </a:p>
          <a:p>
            <a:endParaRPr lang="en-US" sz="2400">
              <a:latin typeface="Century Gothic" panose="020B0502020202020204" pitchFamily="34" charset="0"/>
            </a:endParaRPr>
          </a:p>
          <a:p>
            <a:pPr marL="342900" indent="-342900">
              <a:buFont typeface="Arial" panose="020B0604020202020204" pitchFamily="34" charset="0"/>
              <a:buChar char="•"/>
            </a:pPr>
            <a:r>
              <a:rPr lang="en-US" sz="2400">
                <a:latin typeface="Century Gothic" panose="020B0502020202020204" pitchFamily="34" charset="0"/>
              </a:rPr>
              <a:t>Use the information supplied and our own knowledge to consider the </a:t>
            </a:r>
            <a:r>
              <a:rPr lang="en-US" sz="2400" b="1">
                <a:latin typeface="Century Gothic" panose="020B0502020202020204" pitchFamily="34" charset="0"/>
              </a:rPr>
              <a:t>evidence for and against a point</a:t>
            </a:r>
            <a:r>
              <a:rPr lang="en-US" sz="2400">
                <a:latin typeface="Century Gothic" panose="020B0502020202020204" pitchFamily="34" charset="0"/>
              </a:rPr>
              <a:t>. </a:t>
            </a:r>
          </a:p>
          <a:p>
            <a:pPr marL="342900" indent="-342900">
              <a:buFont typeface="Arial" panose="020B0604020202020204" pitchFamily="34" charset="0"/>
              <a:buChar char="•"/>
            </a:pPr>
            <a:r>
              <a:rPr lang="en-US" sz="2400">
                <a:latin typeface="Century Gothic" panose="020B0502020202020204" pitchFamily="34" charset="0"/>
              </a:rPr>
              <a:t>We may also be required to </a:t>
            </a:r>
            <a:r>
              <a:rPr lang="en-US" sz="2400" b="1">
                <a:latin typeface="Century Gothic" panose="020B0502020202020204" pitchFamily="34" charset="0"/>
              </a:rPr>
              <a:t>include a justified conclusion</a:t>
            </a:r>
            <a:r>
              <a:rPr lang="en-US" sz="2400">
                <a:latin typeface="Century Gothic" panose="020B0502020202020204" pitchFamily="34" charset="0"/>
              </a:rPr>
              <a:t>.</a:t>
            </a:r>
            <a:r>
              <a:rPr lang="en-GB" sz="2400">
                <a:latin typeface="Century Gothic" panose="020B0502020202020204" pitchFamily="34" charset="0"/>
              </a:rPr>
              <a:t> This may sometimes be our opinion.</a:t>
            </a:r>
          </a:p>
        </p:txBody>
      </p:sp>
      <p:graphicFrame>
        <p:nvGraphicFramePr>
          <p:cNvPr id="13" name="Table 12">
            <a:extLst>
              <a:ext uri="{FF2B5EF4-FFF2-40B4-BE49-F238E27FC236}">
                <a16:creationId xmlns:a16="http://schemas.microsoft.com/office/drawing/2014/main" id="{77EA7EFB-D4BD-4149-B083-52FF21A7863D}"/>
              </a:ext>
            </a:extLst>
          </p:cNvPr>
          <p:cNvGraphicFramePr>
            <a:graphicFrameLocks noGrp="1"/>
          </p:cNvGraphicFramePr>
          <p:nvPr>
            <p:extLst>
              <p:ext uri="{D42A27DB-BD31-4B8C-83A1-F6EECF244321}">
                <p14:modId xmlns:p14="http://schemas.microsoft.com/office/powerpoint/2010/main" val="1153359439"/>
              </p:ext>
            </p:extLst>
          </p:nvPr>
        </p:nvGraphicFramePr>
        <p:xfrm>
          <a:off x="184700" y="2283064"/>
          <a:ext cx="6376044" cy="4043739"/>
        </p:xfrm>
        <a:graphic>
          <a:graphicData uri="http://schemas.openxmlformats.org/drawingml/2006/table">
            <a:tbl>
              <a:tblPr firstRow="1" bandRow="1">
                <a:tableStyleId>{5940675A-B579-460E-94D1-54222C63F5DA}</a:tableStyleId>
              </a:tblPr>
              <a:tblGrid>
                <a:gridCol w="2979049">
                  <a:extLst>
                    <a:ext uri="{9D8B030D-6E8A-4147-A177-3AD203B41FA5}">
                      <a16:colId xmlns:a16="http://schemas.microsoft.com/office/drawing/2014/main" val="20000"/>
                    </a:ext>
                  </a:extLst>
                </a:gridCol>
                <a:gridCol w="3396995">
                  <a:extLst>
                    <a:ext uri="{9D8B030D-6E8A-4147-A177-3AD203B41FA5}">
                      <a16:colId xmlns:a16="http://schemas.microsoft.com/office/drawing/2014/main" val="20001"/>
                    </a:ext>
                  </a:extLst>
                </a:gridCol>
              </a:tblGrid>
              <a:tr h="420717">
                <a:tc>
                  <a:txBody>
                    <a:bodyPr/>
                    <a:lstStyle/>
                    <a:p>
                      <a:pPr algn="ctr"/>
                      <a:r>
                        <a:rPr lang="en-GB" sz="1800" b="1" dirty="0">
                          <a:latin typeface="Century Gothic" panose="020B0502020202020204" pitchFamily="34" charset="0"/>
                        </a:rPr>
                        <a:t>For stem cell research </a:t>
                      </a:r>
                      <a:endParaRPr lang="en-GB" sz="1800" b="1" dirty="0">
                        <a:solidFill>
                          <a:schemeClr val="tx1"/>
                        </a:solidFill>
                        <a:latin typeface="Century Gothic" panose="020B0502020202020204" pitchFamily="34" charset="0"/>
                        <a:cs typeface="Times New Roman" pitchFamily="18" charset="0"/>
                      </a:endParaRPr>
                    </a:p>
                  </a:txBody>
                  <a:tcPr/>
                </a:tc>
                <a:tc>
                  <a:txBody>
                    <a:bodyPr/>
                    <a:lstStyle/>
                    <a:p>
                      <a:pPr algn="ctr"/>
                      <a:r>
                        <a:rPr lang="en-GB" sz="1800" b="1" dirty="0">
                          <a:latin typeface="Century Gothic" panose="020B0502020202020204" pitchFamily="34" charset="0"/>
                        </a:rPr>
                        <a:t>Against stem cell research  </a:t>
                      </a:r>
                      <a:endParaRPr lang="en-GB" sz="1800" b="1" dirty="0">
                        <a:solidFill>
                          <a:schemeClr val="tx1"/>
                        </a:solidFill>
                        <a:latin typeface="Century Gothic" panose="020B0502020202020204" pitchFamily="34" charset="0"/>
                        <a:cs typeface="Times New Roman" pitchFamily="18" charset="0"/>
                      </a:endParaRPr>
                    </a:p>
                  </a:txBody>
                  <a:tcPr/>
                </a:tc>
                <a:extLst>
                  <a:ext uri="{0D108BD9-81ED-4DB2-BD59-A6C34878D82A}">
                    <a16:rowId xmlns:a16="http://schemas.microsoft.com/office/drawing/2014/main" val="10000"/>
                  </a:ext>
                </a:extLst>
              </a:tr>
              <a:tr h="7572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solidFill>
                            <a:schemeClr val="accent1"/>
                          </a:solidFill>
                          <a:latin typeface="Century Gothic" panose="020B0502020202020204" pitchFamily="34" charset="0"/>
                        </a:rPr>
                        <a:t>Offers</a:t>
                      </a:r>
                      <a:r>
                        <a:rPr lang="en-GB" sz="1800" baseline="0" dirty="0">
                          <a:solidFill>
                            <a:schemeClr val="accent1"/>
                          </a:solidFill>
                          <a:latin typeface="Century Gothic" panose="020B0502020202020204" pitchFamily="34" charset="0"/>
                        </a:rPr>
                        <a:t> a treatment to many incurable diseases</a:t>
                      </a:r>
                      <a:endParaRPr lang="en-GB" sz="1800" kern="1200" dirty="0">
                        <a:solidFill>
                          <a:schemeClr val="accent1"/>
                        </a:solidFill>
                        <a:latin typeface="Century Gothic" panose="020B0502020202020204" pitchFamily="34" charset="0"/>
                      </a:endParaRPr>
                    </a:p>
                    <a:p>
                      <a:pPr algn="l"/>
                      <a:endParaRPr lang="en-GB" sz="1800" dirty="0">
                        <a:solidFill>
                          <a:schemeClr val="accent1"/>
                        </a:solidFill>
                        <a:latin typeface="Century Gothic" panose="020B0502020202020204" pitchFamily="34"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solidFill>
                            <a:schemeClr val="accent1"/>
                          </a:solidFill>
                          <a:latin typeface="Century Gothic" panose="020B0502020202020204" pitchFamily="34" charset="0"/>
                        </a:rPr>
                        <a:t>It is against certain religions to stop life from developing, even at 3 days</a:t>
                      </a:r>
                      <a:r>
                        <a:rPr lang="en-GB" sz="1800" baseline="0" dirty="0">
                          <a:solidFill>
                            <a:schemeClr val="accent1"/>
                          </a:solidFill>
                          <a:latin typeface="Century Gothic" panose="020B0502020202020204" pitchFamily="34" charset="0"/>
                        </a:rPr>
                        <a:t> embryos are considered as living things</a:t>
                      </a:r>
                      <a:endParaRPr lang="en-GB" sz="1800" kern="1200" dirty="0">
                        <a:solidFill>
                          <a:schemeClr val="accent1"/>
                        </a:solidFill>
                        <a:latin typeface="Century Gothic" panose="020B0502020202020204" pitchFamily="34" charset="0"/>
                      </a:endParaRPr>
                    </a:p>
                  </a:txBody>
                  <a:tcPr/>
                </a:tc>
                <a:extLst>
                  <a:ext uri="{0D108BD9-81ED-4DB2-BD59-A6C34878D82A}">
                    <a16:rowId xmlns:a16="http://schemas.microsoft.com/office/drawing/2014/main" val="10002"/>
                  </a:ext>
                </a:extLst>
              </a:tr>
              <a:tr h="757291">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800" dirty="0">
                          <a:solidFill>
                            <a:schemeClr val="accent1"/>
                          </a:solidFill>
                          <a:latin typeface="Century Gothic" panose="020B0502020202020204" pitchFamily="34" charset="0"/>
                        </a:rPr>
                        <a:t>Diverts resources to treatments that really work rather than patients remaining on transplant list for years</a:t>
                      </a:r>
                      <a:endParaRPr lang="en-GB" sz="1800" dirty="0">
                        <a:solidFill>
                          <a:schemeClr val="accent1"/>
                        </a:solidFill>
                        <a:latin typeface="Century Gothic" panose="020B0502020202020204" pitchFamily="34" charset="0"/>
                        <a:cs typeface="Times New Roman" pitchFamily="18"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solidFill>
                            <a:schemeClr val="accent1"/>
                          </a:solidFill>
                          <a:latin typeface="Century Gothic" panose="020B0502020202020204" pitchFamily="34" charset="0"/>
                        </a:rPr>
                        <a:t>Embryonic stem</a:t>
                      </a:r>
                      <a:r>
                        <a:rPr lang="en-GB" sz="1800" baseline="0" dirty="0">
                          <a:solidFill>
                            <a:schemeClr val="accent1"/>
                          </a:solidFill>
                          <a:latin typeface="Century Gothic" panose="020B0502020202020204" pitchFamily="34" charset="0"/>
                        </a:rPr>
                        <a:t> cells are unstable and could cause tumours </a:t>
                      </a:r>
                      <a:endParaRPr lang="en-GB" sz="1800" kern="1200" dirty="0">
                        <a:solidFill>
                          <a:schemeClr val="accent1"/>
                        </a:solidFill>
                        <a:latin typeface="Century Gothic" panose="020B0502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GB" sz="1800" dirty="0">
                        <a:solidFill>
                          <a:schemeClr val="accent1"/>
                        </a:solidFill>
                        <a:latin typeface="Century Gothic" panose="020B0502020202020204" pitchFamily="34" charset="0"/>
                        <a:cs typeface="Times New Roman" pitchFamily="18" charset="0"/>
                      </a:endParaRPr>
                    </a:p>
                  </a:txBody>
                  <a:tcPr/>
                </a:tc>
                <a:extLst>
                  <a:ext uri="{0D108BD9-81ED-4DB2-BD59-A6C34878D82A}">
                    <a16:rowId xmlns:a16="http://schemas.microsoft.com/office/drawing/2014/main" val="10003"/>
                  </a:ext>
                </a:extLst>
              </a:tr>
              <a:tr h="971262">
                <a:tc>
                  <a:txBody>
                    <a:bodyPr/>
                    <a:lstStyle/>
                    <a:p>
                      <a:pPr algn="l"/>
                      <a:r>
                        <a:rPr lang="en-GB" sz="1800" dirty="0">
                          <a:solidFill>
                            <a:schemeClr val="accent1"/>
                          </a:solidFill>
                          <a:latin typeface="Century Gothic" panose="020B0502020202020204" pitchFamily="34" charset="0"/>
                        </a:rPr>
                        <a:t>Less lab animals</a:t>
                      </a:r>
                      <a:r>
                        <a:rPr lang="en-GB" sz="1800" baseline="0" dirty="0">
                          <a:solidFill>
                            <a:schemeClr val="accent1"/>
                          </a:solidFill>
                          <a:latin typeface="Century Gothic" panose="020B0502020202020204" pitchFamily="34" charset="0"/>
                        </a:rPr>
                        <a:t> and money could</a:t>
                      </a:r>
                      <a:r>
                        <a:rPr lang="en-GB" sz="1800" dirty="0">
                          <a:solidFill>
                            <a:schemeClr val="accent1"/>
                          </a:solidFill>
                          <a:latin typeface="Century Gothic" panose="020B0502020202020204" pitchFamily="34" charset="0"/>
                        </a:rPr>
                        <a:t> be wasted testing new drugs</a:t>
                      </a:r>
                      <a:endParaRPr lang="en-GB" sz="1800" dirty="0">
                        <a:solidFill>
                          <a:schemeClr val="accent1"/>
                        </a:solidFill>
                        <a:latin typeface="Century Gothic" panose="020B0502020202020204" pitchFamily="34" charset="0"/>
                        <a:cs typeface="Times New Roman" pitchFamily="18" charset="0"/>
                      </a:endParaRPr>
                    </a:p>
                  </a:txBody>
                  <a:tcPr/>
                </a:tc>
                <a:tc>
                  <a:txBody>
                    <a:bodyPr/>
                    <a:lstStyle/>
                    <a:p>
                      <a:r>
                        <a:rPr lang="en-GB" sz="1800" u="none" strike="noStrike" kern="1200" baseline="0" dirty="0">
                          <a:solidFill>
                            <a:schemeClr val="accent1"/>
                          </a:solidFill>
                          <a:latin typeface="Century Gothic" panose="020B0502020202020204" pitchFamily="34" charset="0"/>
                        </a:rPr>
                        <a:t>The use of stem cells has potential risks such as transfer of viral infection</a:t>
                      </a:r>
                      <a:endParaRPr lang="en-GB" sz="2000" dirty="0">
                        <a:solidFill>
                          <a:schemeClr val="accent1"/>
                        </a:solidFill>
                        <a:latin typeface="Century Gothic" panose="020B0502020202020204" pitchFamily="34" charset="0"/>
                        <a:cs typeface="Times New Roman" pitchFamily="18" charset="0"/>
                      </a:endParaRPr>
                    </a:p>
                  </a:txBody>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268841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84700" y="202337"/>
            <a:ext cx="10292800" cy="250281"/>
          </a:xfrm>
        </p:spPr>
        <p:txBody>
          <a:bodyPr>
            <a:noAutofit/>
          </a:bodyPr>
          <a:lstStyle/>
          <a:p>
            <a:r>
              <a:rPr lang="en-GB" dirty="0">
                <a:latin typeface="Century Gothic" panose="020B0502020202020204" pitchFamily="34" charset="0"/>
              </a:rPr>
              <a:t>You: Evaluate </a:t>
            </a:r>
            <a:r>
              <a:rPr lang="en-GB" i="1" dirty="0">
                <a:latin typeface="Century Gothic" panose="020B0502020202020204" pitchFamily="34" charset="0"/>
              </a:rPr>
              <a:t>to make a conclusion based on evidence</a:t>
            </a:r>
          </a:p>
        </p:txBody>
      </p:sp>
      <p:sp>
        <p:nvSpPr>
          <p:cNvPr id="6" name="TextBox 5">
            <a:extLst>
              <a:ext uri="{FF2B5EF4-FFF2-40B4-BE49-F238E27FC236}">
                <a16:creationId xmlns:a16="http://schemas.microsoft.com/office/drawing/2014/main" id="{738BD3D1-C602-476B-9ED5-198C26001B3D}"/>
              </a:ext>
            </a:extLst>
          </p:cNvPr>
          <p:cNvSpPr txBox="1"/>
          <p:nvPr/>
        </p:nvSpPr>
        <p:spPr>
          <a:xfrm>
            <a:off x="124095" y="932335"/>
            <a:ext cx="6552278" cy="1569660"/>
          </a:xfrm>
          <a:prstGeom prst="rect">
            <a:avLst/>
          </a:prstGeom>
          <a:noFill/>
          <a:ln>
            <a:noFill/>
          </a:ln>
        </p:spPr>
        <p:txBody>
          <a:bodyPr wrap="square" rtlCol="0">
            <a:spAutoFit/>
          </a:bodyPr>
          <a:lstStyle/>
          <a:p>
            <a:r>
              <a:rPr lang="en-GB" sz="2400" b="1" i="0" dirty="0">
                <a:solidFill>
                  <a:srgbClr val="009999"/>
                </a:solidFill>
                <a:effectLst/>
                <a:latin typeface="Century Gothic" panose="020B0502020202020204" pitchFamily="34" charset="0"/>
              </a:rPr>
              <a:t>Evaluate</a:t>
            </a:r>
            <a:r>
              <a:rPr lang="en-GB" sz="2400" b="0" i="0" dirty="0">
                <a:solidFill>
                  <a:srgbClr val="222222"/>
                </a:solidFill>
                <a:effectLst/>
                <a:latin typeface="Century Gothic" panose="020B0502020202020204" pitchFamily="34" charset="0"/>
              </a:rPr>
              <a:t> the use of stem cells from embryos or from adult bone marrow for treating human diseases. You should give a conclusion to your evaluation.</a:t>
            </a:r>
            <a:endParaRPr lang="en-US" sz="2400" dirty="0">
              <a:latin typeface="Century Gothic" panose="020B0502020202020204" pitchFamily="34" charset="0"/>
            </a:endParaRPr>
          </a:p>
        </p:txBody>
      </p:sp>
      <p:pic>
        <p:nvPicPr>
          <p:cNvPr id="9" name="Picture 8" descr="Shape, arrow&#10;&#10;Description automatically generated">
            <a:extLst>
              <a:ext uri="{FF2B5EF4-FFF2-40B4-BE49-F238E27FC236}">
                <a16:creationId xmlns:a16="http://schemas.microsoft.com/office/drawing/2014/main" id="{ADF4E9AF-FF69-1041-AB4D-D18874821008}"/>
              </a:ext>
            </a:extLst>
          </p:cNvPr>
          <p:cNvPicPr>
            <a:picLocks noChangeAspect="1"/>
          </p:cNvPicPr>
          <p:nvPr/>
        </p:nvPicPr>
        <p:blipFill>
          <a:blip r:embed="rId2"/>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EEEA9D5D-6341-A64D-881A-03FAC9CC3280}"/>
              </a:ext>
            </a:extLst>
          </p:cNvPr>
          <p:cNvSpPr txBox="1"/>
          <p:nvPr/>
        </p:nvSpPr>
        <p:spPr>
          <a:xfrm>
            <a:off x="101141" y="629377"/>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8A46DE57-F34A-3F47-885E-D33BFDD1BCCC}"/>
              </a:ext>
            </a:extLst>
          </p:cNvPr>
          <p:cNvSpPr txBox="1"/>
          <p:nvPr/>
        </p:nvSpPr>
        <p:spPr>
          <a:xfrm>
            <a:off x="124095" y="2455858"/>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12" name="Rectangle 11">
            <a:extLst>
              <a:ext uri="{FF2B5EF4-FFF2-40B4-BE49-F238E27FC236}">
                <a16:creationId xmlns:a16="http://schemas.microsoft.com/office/drawing/2014/main" id="{983ADA12-3DDD-E247-BA3D-2C76086A0E6E}"/>
              </a:ext>
            </a:extLst>
          </p:cNvPr>
          <p:cNvSpPr/>
          <p:nvPr/>
        </p:nvSpPr>
        <p:spPr>
          <a:xfrm>
            <a:off x="6775829" y="1099429"/>
            <a:ext cx="4343358" cy="3170099"/>
          </a:xfrm>
          <a:prstGeom prst="rect">
            <a:avLst/>
          </a:prstGeom>
        </p:spPr>
        <p:txBody>
          <a:bodyPr wrap="square">
            <a:spAutoFit/>
          </a:bodyPr>
          <a:lstStyle/>
          <a:p>
            <a:r>
              <a:rPr lang="en-GB" sz="2000" dirty="0">
                <a:latin typeface="Century Gothic" panose="020B0502020202020204" pitchFamily="34" charset="0"/>
              </a:rPr>
              <a:t>To ‘evaluate’ your answer should:</a:t>
            </a:r>
          </a:p>
          <a:p>
            <a:endParaRPr lang="en-US" sz="2000" dirty="0">
              <a:latin typeface="Century Gothic" panose="020B0502020202020204" pitchFamily="34" charset="0"/>
            </a:endParaRPr>
          </a:p>
          <a:p>
            <a:pPr marL="342900" indent="-342900">
              <a:buFont typeface="Arial" panose="020B0604020202020204" pitchFamily="34" charset="0"/>
              <a:buChar char="•"/>
            </a:pPr>
            <a:r>
              <a:rPr lang="en-US" sz="2000" dirty="0">
                <a:latin typeface="Century Gothic" panose="020B0502020202020204" pitchFamily="34" charset="0"/>
              </a:rPr>
              <a:t>Use the information supplied and our own knowledge to consider the </a:t>
            </a:r>
            <a:r>
              <a:rPr lang="en-US" sz="2000" b="1" dirty="0">
                <a:latin typeface="Century Gothic" panose="020B0502020202020204" pitchFamily="34" charset="0"/>
              </a:rPr>
              <a:t>evidence for and against a point</a:t>
            </a:r>
            <a:r>
              <a:rPr lang="en-US" sz="2000" dirty="0">
                <a:latin typeface="Century Gothic" panose="020B0502020202020204" pitchFamily="34" charset="0"/>
              </a:rPr>
              <a:t>. </a:t>
            </a:r>
          </a:p>
          <a:p>
            <a:pPr marL="342900" indent="-342900">
              <a:buFont typeface="Arial" panose="020B0604020202020204" pitchFamily="34" charset="0"/>
              <a:buChar char="•"/>
            </a:pPr>
            <a:r>
              <a:rPr lang="en-US" sz="2000" dirty="0">
                <a:latin typeface="Century Gothic" panose="020B0502020202020204" pitchFamily="34" charset="0"/>
              </a:rPr>
              <a:t>We may also be required to </a:t>
            </a:r>
            <a:r>
              <a:rPr lang="en-US" sz="2000" b="1" dirty="0">
                <a:latin typeface="Century Gothic" panose="020B0502020202020204" pitchFamily="34" charset="0"/>
              </a:rPr>
              <a:t>include a justified conclusion</a:t>
            </a:r>
            <a:r>
              <a:rPr lang="en-US" sz="2000" dirty="0">
                <a:latin typeface="Century Gothic" panose="020B0502020202020204" pitchFamily="34" charset="0"/>
              </a:rPr>
              <a:t>.</a:t>
            </a:r>
            <a:r>
              <a:rPr lang="en-GB" sz="2000" dirty="0">
                <a:latin typeface="Century Gothic" panose="020B0502020202020204" pitchFamily="34" charset="0"/>
              </a:rPr>
              <a:t> This may sometimes be our opinion.</a:t>
            </a:r>
          </a:p>
        </p:txBody>
      </p:sp>
      <p:sp>
        <p:nvSpPr>
          <p:cNvPr id="8" name="TextBox 7">
            <a:extLst>
              <a:ext uri="{FF2B5EF4-FFF2-40B4-BE49-F238E27FC236}">
                <a16:creationId xmlns:a16="http://schemas.microsoft.com/office/drawing/2014/main" id="{A089FA33-BAA9-2005-C735-5F7CD10F4E60}"/>
              </a:ext>
            </a:extLst>
          </p:cNvPr>
          <p:cNvSpPr txBox="1"/>
          <p:nvPr/>
        </p:nvSpPr>
        <p:spPr>
          <a:xfrm>
            <a:off x="163487" y="2783627"/>
            <a:ext cx="3057695" cy="3539430"/>
          </a:xfrm>
          <a:prstGeom prst="rect">
            <a:avLst/>
          </a:prstGeom>
          <a:noFill/>
        </p:spPr>
        <p:txBody>
          <a:bodyPr wrap="square">
            <a:spAutoFit/>
          </a:bodyPr>
          <a:lstStyle/>
          <a:p>
            <a:pPr algn="l">
              <a:spcAft>
                <a:spcPts val="0"/>
              </a:spcAft>
            </a:pPr>
            <a:r>
              <a:rPr lang="en-GB" sz="1600" b="0" i="0" u="sng" dirty="0">
                <a:solidFill>
                  <a:srgbClr val="0070C0"/>
                </a:solidFill>
                <a:effectLst/>
                <a:latin typeface="Century Gothic" panose="020B0502020202020204" pitchFamily="34" charset="0"/>
              </a:rPr>
              <a:t>embryo stem cells</a:t>
            </a:r>
          </a:p>
          <a:p>
            <a:pPr algn="l">
              <a:spcAft>
                <a:spcPts val="0"/>
              </a:spcAft>
            </a:pPr>
            <a:r>
              <a:rPr lang="en-GB" sz="1600" b="0" i="0" dirty="0">
                <a:solidFill>
                  <a:srgbClr val="0070C0"/>
                </a:solidFill>
                <a:effectLst/>
                <a:latin typeface="Century Gothic" panose="020B0502020202020204" pitchFamily="34" charset="0"/>
              </a:rPr>
              <a:t>pros</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can treat a wide range of disease</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lots available</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using embryos better than wasting them</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no pain</a:t>
            </a:r>
          </a:p>
          <a:p>
            <a:r>
              <a:rPr lang="en-GB" sz="1600" dirty="0">
                <a:solidFill>
                  <a:srgbClr val="0070C0"/>
                </a:solidFill>
                <a:latin typeface="Century Gothic" panose="020B0502020202020204" pitchFamily="34" charset="0"/>
              </a:rPr>
              <a:t>cons</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harm / death to embryo</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(relatively) untested / unreliable / may not work</a:t>
            </a:r>
          </a:p>
          <a:p>
            <a:pPr marL="285750" indent="-285750">
              <a:buFont typeface="Arial" panose="020B0604020202020204" pitchFamily="34" charset="0"/>
              <a:buChar char="•"/>
            </a:pPr>
            <a:r>
              <a:rPr lang="en-GB" sz="1600" dirty="0">
                <a:solidFill>
                  <a:srgbClr val="0070C0"/>
                </a:solidFill>
                <a:latin typeface="Century Gothic" panose="020B0502020202020204" pitchFamily="34" charset="0"/>
              </a:rPr>
              <a:t>embryo doesn’t have a ‘choice’</a:t>
            </a:r>
          </a:p>
        </p:txBody>
      </p:sp>
      <p:sp>
        <p:nvSpPr>
          <p:cNvPr id="14" name="TextBox 13">
            <a:extLst>
              <a:ext uri="{FF2B5EF4-FFF2-40B4-BE49-F238E27FC236}">
                <a16:creationId xmlns:a16="http://schemas.microsoft.com/office/drawing/2014/main" id="{C2257860-0B09-BC2A-04A4-59ABBED0E1D5}"/>
              </a:ext>
            </a:extLst>
          </p:cNvPr>
          <p:cNvSpPr txBox="1"/>
          <p:nvPr/>
        </p:nvSpPr>
        <p:spPr>
          <a:xfrm>
            <a:off x="3239505" y="2763392"/>
            <a:ext cx="3493804" cy="3139321"/>
          </a:xfrm>
          <a:prstGeom prst="rect">
            <a:avLst/>
          </a:prstGeom>
          <a:noFill/>
        </p:spPr>
        <p:txBody>
          <a:bodyPr wrap="square">
            <a:spAutoFit/>
          </a:bodyPr>
          <a:lstStyle/>
          <a:p>
            <a:pPr algn="l">
              <a:spcAft>
                <a:spcPts val="0"/>
              </a:spcAft>
            </a:pPr>
            <a:r>
              <a:rPr lang="en-GB" b="0" i="0" u="sng" dirty="0">
                <a:solidFill>
                  <a:srgbClr val="0070C0"/>
                </a:solidFill>
                <a:effectLst/>
                <a:latin typeface="Century Gothic" panose="020B0502020202020204" pitchFamily="34" charset="0"/>
              </a:rPr>
              <a:t>adult bone marrow stem cells</a:t>
            </a:r>
          </a:p>
          <a:p>
            <a:pPr algn="l">
              <a:spcAft>
                <a:spcPts val="0"/>
              </a:spcAft>
            </a:pPr>
            <a:r>
              <a:rPr lang="en-GB" b="0" i="0" dirty="0">
                <a:solidFill>
                  <a:srgbClr val="0070C0"/>
                </a:solidFill>
                <a:effectLst/>
                <a:latin typeface="Century Gothic" panose="020B0502020202020204" pitchFamily="34" charset="0"/>
              </a:rPr>
              <a:t>pros</a:t>
            </a:r>
          </a:p>
          <a:p>
            <a:pPr marL="285750" indent="-285750" algn="l">
              <a:spcAft>
                <a:spcPts val="0"/>
              </a:spcAft>
              <a:buFont typeface="Arial" panose="020B0604020202020204" pitchFamily="34" charset="0"/>
              <a:buChar char="•"/>
            </a:pPr>
            <a:r>
              <a:rPr lang="en-GB" b="0" i="0" dirty="0">
                <a:solidFill>
                  <a:srgbClr val="0070C0"/>
                </a:solidFill>
                <a:effectLst/>
                <a:latin typeface="Century Gothic" panose="020B0502020202020204" pitchFamily="34" charset="0"/>
              </a:rPr>
              <a:t>no ethical issues </a:t>
            </a:r>
            <a:endParaRPr lang="en-GB" dirty="0">
              <a:solidFill>
                <a:srgbClr val="0070C0"/>
              </a:solidFill>
              <a:latin typeface="Century Gothic" panose="020B0502020202020204" pitchFamily="34" charset="0"/>
            </a:endParaRPr>
          </a:p>
          <a:p>
            <a:pPr marL="285750" indent="-285750" algn="l">
              <a:spcAft>
                <a:spcPts val="0"/>
              </a:spcAft>
              <a:buFont typeface="Arial" panose="020B0604020202020204" pitchFamily="34" charset="0"/>
              <a:buChar char="•"/>
            </a:pPr>
            <a:r>
              <a:rPr lang="en-GB" b="0" i="0" dirty="0">
                <a:solidFill>
                  <a:srgbClr val="0070C0"/>
                </a:solidFill>
                <a:effectLst/>
                <a:latin typeface="Century Gothic" panose="020B0502020202020204" pitchFamily="34" charset="0"/>
              </a:rPr>
              <a:t>quick recovery</a:t>
            </a:r>
          </a:p>
          <a:p>
            <a:pPr marL="285750" indent="-285750" algn="l">
              <a:spcAft>
                <a:spcPts val="0"/>
              </a:spcAft>
              <a:buFont typeface="Arial" panose="020B0604020202020204" pitchFamily="34" charset="0"/>
              <a:buChar char="•"/>
            </a:pPr>
            <a:r>
              <a:rPr lang="en-GB" b="0" i="0" dirty="0">
                <a:solidFill>
                  <a:srgbClr val="0070C0"/>
                </a:solidFill>
                <a:effectLst/>
                <a:latin typeface="Century Gothic" panose="020B0502020202020204" pitchFamily="34" charset="0"/>
              </a:rPr>
              <a:t>safe</a:t>
            </a:r>
          </a:p>
          <a:p>
            <a:pPr marL="285750" indent="-285750" algn="l">
              <a:spcAft>
                <a:spcPts val="0"/>
              </a:spcAft>
              <a:buFont typeface="Arial" panose="020B0604020202020204" pitchFamily="34" charset="0"/>
              <a:buChar char="•"/>
            </a:pPr>
            <a:r>
              <a:rPr lang="en-GB" dirty="0">
                <a:solidFill>
                  <a:srgbClr val="0070C0"/>
                </a:solidFill>
                <a:latin typeface="Century Gothic" panose="020B0502020202020204" pitchFamily="34" charset="0"/>
              </a:rPr>
              <a:t>we know it works</a:t>
            </a:r>
          </a:p>
          <a:p>
            <a:pPr algn="l">
              <a:spcAft>
                <a:spcPts val="0"/>
              </a:spcAft>
            </a:pPr>
            <a:r>
              <a:rPr lang="en-GB" b="0" i="0" dirty="0">
                <a:solidFill>
                  <a:srgbClr val="0070C0"/>
                </a:solidFill>
                <a:effectLst/>
                <a:latin typeface="Century Gothic" panose="020B0502020202020204" pitchFamily="34" charset="0"/>
              </a:rPr>
              <a:t>cons</a:t>
            </a:r>
          </a:p>
          <a:p>
            <a:pPr marL="285750" indent="-285750" algn="l">
              <a:spcAft>
                <a:spcPts val="0"/>
              </a:spcAft>
              <a:buFont typeface="Arial" panose="020B0604020202020204" pitchFamily="34" charset="0"/>
              <a:buChar char="•"/>
            </a:pPr>
            <a:r>
              <a:rPr lang="en-GB" b="0" i="0" dirty="0">
                <a:solidFill>
                  <a:srgbClr val="0070C0"/>
                </a:solidFill>
                <a:effectLst/>
                <a:latin typeface="Century Gothic" panose="020B0502020202020204" pitchFamily="34" charset="0"/>
              </a:rPr>
              <a:t>risk of infection</a:t>
            </a:r>
          </a:p>
          <a:p>
            <a:pPr marL="285750" indent="-285750" algn="l">
              <a:spcAft>
                <a:spcPts val="0"/>
              </a:spcAft>
              <a:buFont typeface="Arial" panose="020B0604020202020204" pitchFamily="34" charset="0"/>
              <a:buChar char="•"/>
            </a:pPr>
            <a:r>
              <a:rPr lang="en-GB" dirty="0">
                <a:solidFill>
                  <a:srgbClr val="0070C0"/>
                </a:solidFill>
                <a:latin typeface="Century Gothic" panose="020B0502020202020204" pitchFamily="34" charset="0"/>
              </a:rPr>
              <a:t>only a </a:t>
            </a:r>
            <a:r>
              <a:rPr lang="en-GB" b="0" i="0" dirty="0">
                <a:solidFill>
                  <a:srgbClr val="0070C0"/>
                </a:solidFill>
                <a:effectLst/>
                <a:latin typeface="Century Gothic" panose="020B0502020202020204" pitchFamily="34" charset="0"/>
              </a:rPr>
              <a:t>few diseases can be treated</a:t>
            </a:r>
          </a:p>
          <a:p>
            <a:pPr marL="285750" indent="-285750" algn="l">
              <a:spcAft>
                <a:spcPts val="0"/>
              </a:spcAft>
              <a:buFont typeface="Arial" panose="020B0604020202020204" pitchFamily="34" charset="0"/>
              <a:buChar char="•"/>
            </a:pPr>
            <a:r>
              <a:rPr lang="en-GB" b="0" i="0" dirty="0">
                <a:solidFill>
                  <a:srgbClr val="0070C0"/>
                </a:solidFill>
                <a:effectLst/>
                <a:latin typeface="Century Gothic" panose="020B0502020202020204" pitchFamily="34" charset="0"/>
              </a:rPr>
              <a:t>painful </a:t>
            </a:r>
          </a:p>
        </p:txBody>
      </p:sp>
      <p:sp>
        <p:nvSpPr>
          <p:cNvPr id="16" name="TextBox 15">
            <a:extLst>
              <a:ext uri="{FF2B5EF4-FFF2-40B4-BE49-F238E27FC236}">
                <a16:creationId xmlns:a16="http://schemas.microsoft.com/office/drawing/2014/main" id="{682B01A6-A036-D33E-6528-115432BE8C5A}"/>
              </a:ext>
            </a:extLst>
          </p:cNvPr>
          <p:cNvSpPr txBox="1"/>
          <p:nvPr/>
        </p:nvSpPr>
        <p:spPr>
          <a:xfrm>
            <a:off x="5061879" y="6086978"/>
            <a:ext cx="6150278" cy="646331"/>
          </a:xfrm>
          <a:prstGeom prst="rect">
            <a:avLst/>
          </a:prstGeom>
          <a:noFill/>
        </p:spPr>
        <p:txBody>
          <a:bodyPr wrap="square">
            <a:spAutoFit/>
          </a:bodyPr>
          <a:lstStyle/>
          <a:p>
            <a:pPr algn="l">
              <a:spcAft>
                <a:spcPts val="0"/>
              </a:spcAft>
            </a:pPr>
            <a:r>
              <a:rPr lang="en-GB" b="1" i="0" dirty="0">
                <a:solidFill>
                  <a:srgbClr val="0070C0"/>
                </a:solidFill>
                <a:effectLst/>
                <a:latin typeface="Century Gothic" panose="020B0502020202020204" pitchFamily="34" charset="0"/>
              </a:rPr>
              <a:t>Conclusion to evaluation:</a:t>
            </a:r>
          </a:p>
          <a:p>
            <a:pPr algn="l">
              <a:spcAft>
                <a:spcPts val="0"/>
              </a:spcAft>
            </a:pPr>
            <a:r>
              <a:rPr lang="en-GB" b="0" i="0" dirty="0">
                <a:solidFill>
                  <a:srgbClr val="0070C0"/>
                </a:solidFill>
                <a:effectLst/>
                <a:latin typeface="Century Gothic" panose="020B0502020202020204" pitchFamily="34" charset="0"/>
              </a:rPr>
              <a:t>A reasoned conclusion from the evidence</a:t>
            </a:r>
          </a:p>
        </p:txBody>
      </p:sp>
    </p:spTree>
    <p:extLst>
      <p:ext uri="{BB962C8B-B14F-4D97-AF65-F5344CB8AC3E}">
        <p14:creationId xmlns:p14="http://schemas.microsoft.com/office/powerpoint/2010/main" val="21852560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4" grpId="0"/>
      <p:bldP spid="1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909327"/>
            <a:ext cx="11014691" cy="4801314"/>
          </a:xfrm>
          <a:prstGeom prst="rect">
            <a:avLst/>
          </a:prstGeom>
          <a:noFill/>
        </p:spPr>
        <p:txBody>
          <a:bodyPr wrap="square" lIns="0" tIns="0" rIns="0" bIns="0" rtlCol="0">
            <a:spAutoFit/>
          </a:bodyPr>
          <a:lstStyle/>
          <a:p>
            <a:r>
              <a:rPr lang="en-GB" sz="2400" b="1" dirty="0">
                <a:latin typeface="Century Gothic" panose="020B0502020202020204" pitchFamily="34" charset="0"/>
              </a:rPr>
              <a:t>Answer the questions below.</a:t>
            </a:r>
          </a:p>
          <a:p>
            <a:pPr marL="457200" indent="-457200">
              <a:buAutoNum type="arabicPeriod"/>
            </a:pPr>
            <a:r>
              <a:rPr lang="en-GB" sz="2400" dirty="0">
                <a:latin typeface="Century Gothic" panose="020B0502020202020204" pitchFamily="34" charset="0"/>
              </a:rPr>
              <a:t>Explain what is meant by a risk factor.</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State two lifestyle risk factors. </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Give an example of a specialised cell.</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Explain how red blood cells are specialised for their function.</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Describe the differences between animal cells and plant cells.</a:t>
            </a:r>
          </a:p>
        </p:txBody>
      </p:sp>
      <p:sp>
        <p:nvSpPr>
          <p:cNvPr id="3" name="Title 2">
            <a:extLst>
              <a:ext uri="{FF2B5EF4-FFF2-40B4-BE49-F238E27FC236}">
                <a16:creationId xmlns:a16="http://schemas.microsoft.com/office/drawing/2014/main" id="{24C00108-A306-9E49-AD66-5067E94AA0BD}"/>
              </a:ext>
            </a:extLst>
          </p:cNvPr>
          <p:cNvSpPr>
            <a:spLocks noGrp="1"/>
          </p:cNvSpPr>
          <p:nvPr>
            <p:ph type="title"/>
          </p:nvPr>
        </p:nvSpPr>
        <p:spPr/>
        <p:txBody>
          <a:bodyPr>
            <a:normAutofit/>
          </a:bodyPr>
          <a:lstStyle/>
          <a:p>
            <a:r>
              <a:rPr lang="en-GB" u="sng" dirty="0">
                <a:latin typeface="Century Gothic" panose="020B0502020202020204" pitchFamily="34" charset="0"/>
              </a:rPr>
              <a:t>Stem Cells</a:t>
            </a:r>
          </a:p>
        </p:txBody>
      </p:sp>
      <p:sp>
        <p:nvSpPr>
          <p:cNvPr id="8" name="TextBox 7">
            <a:extLst>
              <a:ext uri="{FF2B5EF4-FFF2-40B4-BE49-F238E27FC236}">
                <a16:creationId xmlns:a16="http://schemas.microsoft.com/office/drawing/2014/main" id="{5156D7DA-519C-2043-A6BC-E38E546626A2}"/>
              </a:ext>
            </a:extLst>
          </p:cNvPr>
          <p:cNvSpPr txBox="1"/>
          <p:nvPr/>
        </p:nvSpPr>
        <p:spPr>
          <a:xfrm>
            <a:off x="1015099" y="1644232"/>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A lifestyle or genetic factor that makes a person more likely to develop a disease (such as cancer). </a:t>
            </a:r>
          </a:p>
        </p:txBody>
      </p:sp>
      <p:pic>
        <p:nvPicPr>
          <p:cNvPr id="4" name="Picture 3">
            <a:extLst>
              <a:ext uri="{FF2B5EF4-FFF2-40B4-BE49-F238E27FC236}">
                <a16:creationId xmlns:a16="http://schemas.microsoft.com/office/drawing/2014/main" id="{0142C1AC-2CAC-3548-9EF7-598CDF8C4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9722" y="5061871"/>
            <a:ext cx="2021633" cy="2021633"/>
          </a:xfrm>
          <a:prstGeom prst="rect">
            <a:avLst/>
          </a:prstGeom>
        </p:spPr>
      </p:pic>
      <p:sp>
        <p:nvSpPr>
          <p:cNvPr id="11" name="TextBox 10">
            <a:extLst>
              <a:ext uri="{FF2B5EF4-FFF2-40B4-BE49-F238E27FC236}">
                <a16:creationId xmlns:a16="http://schemas.microsoft.com/office/drawing/2014/main" id="{E196108D-F2F3-3A4D-96C8-58980F20A79D}"/>
              </a:ext>
            </a:extLst>
          </p:cNvPr>
          <p:cNvSpPr txBox="1"/>
          <p:nvPr/>
        </p:nvSpPr>
        <p:spPr>
          <a:xfrm>
            <a:off x="1028544" y="2747222"/>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Poor diet, sedentary lifestyle, smoking, excessive alcohol or drug consumption, exposure to UV radiation or chemicals.</a:t>
            </a:r>
          </a:p>
        </p:txBody>
      </p:sp>
      <p:sp>
        <p:nvSpPr>
          <p:cNvPr id="12" name="TextBox 11">
            <a:extLst>
              <a:ext uri="{FF2B5EF4-FFF2-40B4-BE49-F238E27FC236}">
                <a16:creationId xmlns:a16="http://schemas.microsoft.com/office/drawing/2014/main" id="{7521A41A-98B7-D040-8C9B-2A4F4776ECAB}"/>
              </a:ext>
            </a:extLst>
          </p:cNvPr>
          <p:cNvSpPr txBox="1"/>
          <p:nvPr/>
        </p:nvSpPr>
        <p:spPr>
          <a:xfrm>
            <a:off x="1028544" y="3825849"/>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Red blood cell, root hair cell, neuron, sperm cell</a:t>
            </a:r>
          </a:p>
        </p:txBody>
      </p:sp>
      <p:sp>
        <p:nvSpPr>
          <p:cNvPr id="15" name="TextBox 14">
            <a:extLst>
              <a:ext uri="{FF2B5EF4-FFF2-40B4-BE49-F238E27FC236}">
                <a16:creationId xmlns:a16="http://schemas.microsoft.com/office/drawing/2014/main" id="{80EF9F49-9FE9-B14B-BCEA-19DDAFCCB6EA}"/>
              </a:ext>
            </a:extLst>
          </p:cNvPr>
          <p:cNvSpPr txBox="1"/>
          <p:nvPr/>
        </p:nvSpPr>
        <p:spPr>
          <a:xfrm>
            <a:off x="1028544" y="4596384"/>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They have a large surface area which allows them to carry as much oxygen as possible around the body to cells where it is needed. </a:t>
            </a:r>
          </a:p>
        </p:txBody>
      </p:sp>
      <p:sp>
        <p:nvSpPr>
          <p:cNvPr id="16" name="TextBox 15">
            <a:extLst>
              <a:ext uri="{FF2B5EF4-FFF2-40B4-BE49-F238E27FC236}">
                <a16:creationId xmlns:a16="http://schemas.microsoft.com/office/drawing/2014/main" id="{6DD8CEF1-C10D-764A-BD00-F617DDFF5906}"/>
              </a:ext>
            </a:extLst>
          </p:cNvPr>
          <p:cNvSpPr txBox="1"/>
          <p:nvPr/>
        </p:nvSpPr>
        <p:spPr>
          <a:xfrm>
            <a:off x="1028544" y="5706882"/>
            <a:ext cx="9005277"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Plant cells contain a cell wall, chloroplasts and a vacuole, while animal cells do not.  </a:t>
            </a:r>
          </a:p>
        </p:txBody>
      </p:sp>
    </p:spTree>
    <p:extLst>
      <p:ext uri="{BB962C8B-B14F-4D97-AF65-F5344CB8AC3E}">
        <p14:creationId xmlns:p14="http://schemas.microsoft.com/office/powerpoint/2010/main" val="22901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dirty="0">
                <a:latin typeface="Century Gothic" panose="020B0502020202020204" pitchFamily="34" charset="0"/>
              </a:rPr>
              <a:t>Stem Cells</a:t>
            </a:r>
          </a:p>
        </p:txBody>
      </p:sp>
      <p:sp>
        <p:nvSpPr>
          <p:cNvPr id="3" name="TextBox 2">
            <a:extLst>
              <a:ext uri="{FF2B5EF4-FFF2-40B4-BE49-F238E27FC236}">
                <a16:creationId xmlns:a16="http://schemas.microsoft.com/office/drawing/2014/main" id="{D8C055AC-EBD6-F04D-A144-AF4CE08268B0}"/>
              </a:ext>
            </a:extLst>
          </p:cNvPr>
          <p:cNvSpPr txBox="1"/>
          <p:nvPr/>
        </p:nvSpPr>
        <p:spPr>
          <a:xfrm>
            <a:off x="414597" y="961101"/>
            <a:ext cx="10183448" cy="2308324"/>
          </a:xfrm>
          <a:prstGeom prst="rect">
            <a:avLst/>
          </a:prstGeom>
          <a:noFill/>
        </p:spPr>
        <p:txBody>
          <a:bodyPr wrap="square" rtlCol="0">
            <a:spAutoFit/>
          </a:bodyPr>
          <a:lstStyle/>
          <a:p>
            <a:r>
              <a:rPr lang="en-GB" sz="2400" dirty="0">
                <a:latin typeface="Century Gothic" panose="020B0502020202020204" pitchFamily="34" charset="0"/>
              </a:rPr>
              <a:t>Complete the Stem Cell worksheet</a:t>
            </a:r>
          </a:p>
          <a:p>
            <a:endParaRPr lang="en-GB" sz="2400" dirty="0">
              <a:latin typeface="Century Gothic" panose="020B0502020202020204" pitchFamily="34" charset="0"/>
            </a:endParaRPr>
          </a:p>
          <a:p>
            <a:r>
              <a:rPr lang="en-GB" sz="2400" dirty="0">
                <a:latin typeface="Century Gothic" panose="020B0502020202020204" pitchFamily="34" charset="0"/>
              </a:rPr>
              <a:t>Use full sentences and keywords where necessary </a:t>
            </a:r>
          </a:p>
          <a:p>
            <a:endParaRPr lang="en-GB" sz="2400" dirty="0">
              <a:latin typeface="Century Gothic" panose="020B0502020202020204" pitchFamily="34" charset="0"/>
            </a:endParaRPr>
          </a:p>
          <a:p>
            <a:endParaRPr lang="en-US" sz="2400" dirty="0">
              <a:latin typeface="Century Gothic" panose="020B0502020202020204" pitchFamily="34" charset="0"/>
            </a:endParaRPr>
          </a:p>
          <a:p>
            <a:endParaRPr lang="en-US" sz="2400" dirty="0">
              <a:latin typeface="Century Gothic" panose="020B0502020202020204" pitchFamily="34" charset="0"/>
            </a:endParaRPr>
          </a:p>
        </p:txBody>
      </p:sp>
      <p:pic>
        <p:nvPicPr>
          <p:cNvPr id="4" name="Picture 3">
            <a:extLst>
              <a:ext uri="{FF2B5EF4-FFF2-40B4-BE49-F238E27FC236}">
                <a16:creationId xmlns:a16="http://schemas.microsoft.com/office/drawing/2014/main" id="{7AC96AC7-4DB0-B540-929A-0BE74ED69C05}"/>
              </a:ext>
            </a:extLst>
          </p:cNvPr>
          <p:cNvPicPr>
            <a:picLocks noChangeAspect="1"/>
          </p:cNvPicPr>
          <p:nvPr/>
        </p:nvPicPr>
        <p:blipFill>
          <a:blip r:embed="rId3"/>
          <a:stretch>
            <a:fillRect/>
          </a:stretch>
        </p:blipFill>
        <p:spPr>
          <a:xfrm>
            <a:off x="2714663" y="2487168"/>
            <a:ext cx="6270673" cy="3950208"/>
          </a:xfrm>
          <a:prstGeom prst="rect">
            <a:avLst/>
          </a:prstGeom>
        </p:spPr>
      </p:pic>
    </p:spTree>
    <p:extLst>
      <p:ext uri="{BB962C8B-B14F-4D97-AF65-F5344CB8AC3E}">
        <p14:creationId xmlns:p14="http://schemas.microsoft.com/office/powerpoint/2010/main" val="408376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56C874-8105-9749-86FB-D3B7489C9573}"/>
              </a:ext>
            </a:extLst>
          </p:cNvPr>
          <p:cNvSpPr>
            <a:spLocks noGrp="1"/>
          </p:cNvSpPr>
          <p:nvPr>
            <p:ph type="title"/>
          </p:nvPr>
        </p:nvSpPr>
        <p:spPr/>
        <p:txBody>
          <a:bodyPr/>
          <a:lstStyle/>
          <a:p>
            <a:r>
              <a:rPr lang="en-US" dirty="0">
                <a:latin typeface="Century Gothic" panose="020B0502020202020204" pitchFamily="34" charset="0"/>
              </a:rPr>
              <a:t>Hope Beyond Hype: A comic about Stem Cells</a:t>
            </a:r>
          </a:p>
        </p:txBody>
      </p:sp>
      <p:sp>
        <p:nvSpPr>
          <p:cNvPr id="3" name="TextBox 2">
            <a:extLst>
              <a:ext uri="{FF2B5EF4-FFF2-40B4-BE49-F238E27FC236}">
                <a16:creationId xmlns:a16="http://schemas.microsoft.com/office/drawing/2014/main" id="{5C83A941-B5AF-0A42-A8C4-6B163906678B}"/>
              </a:ext>
            </a:extLst>
          </p:cNvPr>
          <p:cNvSpPr txBox="1"/>
          <p:nvPr/>
        </p:nvSpPr>
        <p:spPr>
          <a:xfrm>
            <a:off x="539999" y="1002891"/>
            <a:ext cx="10860503" cy="4893647"/>
          </a:xfrm>
          <a:prstGeom prst="rect">
            <a:avLst/>
          </a:prstGeom>
          <a:noFill/>
        </p:spPr>
        <p:txBody>
          <a:bodyPr wrap="square" lIns="91440" tIns="45720" rIns="91440" bIns="45720" rtlCol="0" anchor="t">
            <a:spAutoFit/>
          </a:bodyPr>
          <a:lstStyle/>
          <a:p>
            <a:r>
              <a:rPr lang="en-GB" sz="2400" dirty="0">
                <a:latin typeface="Century Gothic" panose="020B0502020202020204" pitchFamily="34" charset="0"/>
              </a:rPr>
              <a:t>Read the comic ‘Hope Beyond Hype’. Then create a comic strip along </a:t>
            </a:r>
            <a:r>
              <a:rPr lang="en-GB" sz="2400" b="1" dirty="0">
                <a:latin typeface="Century Gothic" panose="020B0502020202020204" pitchFamily="34" charset="0"/>
              </a:rPr>
              <a:t>one of the following </a:t>
            </a:r>
            <a:r>
              <a:rPr lang="en-GB" sz="2400" dirty="0">
                <a:latin typeface="Century Gothic" panose="020B0502020202020204" pitchFamily="34" charset="0"/>
              </a:rPr>
              <a:t>lines: </a:t>
            </a:r>
            <a:endParaRPr lang="en-GB" sz="2400">
              <a:latin typeface="Century Gothic" panose="020B0502020202020204" pitchFamily="34" charset="0"/>
            </a:endParaRPr>
          </a:p>
          <a:p>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Pick a topic covered in the book e.g. using animals in research, using embryos in research, how stem cells can be used. Your task is to create a comic strip giving more information about that topic.</a:t>
            </a:r>
          </a:p>
          <a:p>
            <a:pPr marL="457200" indent="-457200">
              <a:buAutoNum type="arabicPeriod"/>
            </a:pPr>
            <a:r>
              <a:rPr lang="en-GB" sz="2400" dirty="0">
                <a:latin typeface="Century Gothic" panose="020B0502020202020204" pitchFamily="34" charset="0"/>
              </a:rPr>
              <a:t>Imagine you are having a conversation with one of the characters in the comic. Your task is to create a comic strip about what you would talk about. </a:t>
            </a:r>
            <a:endParaRPr lang="en-GB">
              <a:latin typeface="Century Gothic" panose="020B0502020202020204" pitchFamily="34" charset="0"/>
            </a:endParaRPr>
          </a:p>
          <a:p>
            <a:pPr marL="457200" indent="-457200">
              <a:buAutoNum type="arabicPeriod"/>
            </a:pPr>
            <a:r>
              <a:rPr lang="en-GB" sz="2400" dirty="0">
                <a:latin typeface="Century Gothic" panose="020B0502020202020204" pitchFamily="34" charset="0"/>
              </a:rPr>
              <a:t>Pick one of the characters in Hope Beyond Hype. Imagine they are at home with their family talking about their day at work. Your task is to make a comic strip about that conversation. </a:t>
            </a:r>
          </a:p>
          <a:p>
            <a:endParaRPr lang="en-US" sz="2400" dirty="0">
              <a:latin typeface="Century Gothic" panose="020B0502020202020204" pitchFamily="34" charset="0"/>
            </a:endParaRPr>
          </a:p>
        </p:txBody>
      </p:sp>
    </p:spTree>
    <p:extLst>
      <p:ext uri="{BB962C8B-B14F-4D97-AF65-F5344CB8AC3E}">
        <p14:creationId xmlns:p14="http://schemas.microsoft.com/office/powerpoint/2010/main" val="313652764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93816" y="716430"/>
            <a:ext cx="11101016" cy="6017032"/>
          </a:xfrm>
          <a:prstGeom prst="rect">
            <a:avLst/>
          </a:prstGeom>
          <a:noFill/>
        </p:spPr>
        <p:txBody>
          <a:bodyPr wrap="square" lIns="0" tIns="0" rIns="0" bIns="0" rtlCol="0">
            <a:spAutoFit/>
          </a:bodyPr>
          <a:lstStyle/>
          <a:p>
            <a:r>
              <a:rPr lang="en-GB" sz="2300" dirty="0">
                <a:latin typeface="Century Gothic" panose="020B0502020202020204" pitchFamily="34" charset="0"/>
              </a:rPr>
              <a:t>1. Choose the best description of stem cells.</a:t>
            </a:r>
          </a:p>
          <a:p>
            <a:pPr marL="457200" indent="-457200">
              <a:buFont typeface="Wingdings" pitchFamily="2" charset="2"/>
              <a:buChar char="q"/>
            </a:pPr>
            <a:r>
              <a:rPr lang="en-GB" sz="2300" dirty="0">
                <a:latin typeface="Century Gothic" panose="020B0502020202020204" pitchFamily="34" charset="0"/>
              </a:rPr>
              <a:t>A. Cells that can differentiate to form different specialised cells</a:t>
            </a:r>
          </a:p>
          <a:p>
            <a:pPr marL="457200" indent="-457200">
              <a:buFont typeface="Wingdings" pitchFamily="2" charset="2"/>
              <a:buChar char="q"/>
            </a:pPr>
            <a:r>
              <a:rPr lang="en-GB" sz="2300" dirty="0">
                <a:latin typeface="Century Gothic" panose="020B0502020202020204" pitchFamily="34" charset="0"/>
              </a:rPr>
              <a:t>B. Cells that can undergo cell division</a:t>
            </a:r>
          </a:p>
          <a:p>
            <a:pPr marL="457200" indent="-457200">
              <a:buFont typeface="Wingdings" pitchFamily="2" charset="2"/>
              <a:buChar char="q"/>
            </a:pPr>
            <a:r>
              <a:rPr lang="en-GB" sz="2300" dirty="0">
                <a:latin typeface="Century Gothic" panose="020B0502020202020204" pitchFamily="34" charset="0"/>
              </a:rPr>
              <a:t>C. Cells that can differentiate to form one type of specialised cell</a:t>
            </a:r>
          </a:p>
          <a:p>
            <a:endParaRPr lang="en-GB" sz="2300" dirty="0">
              <a:latin typeface="Century Gothic" panose="020B0502020202020204" pitchFamily="34" charset="0"/>
            </a:endParaRPr>
          </a:p>
          <a:p>
            <a:pPr marL="457200" indent="-457200">
              <a:buFont typeface="+mj-lt"/>
              <a:buAutoNum type="arabicPeriod" startAt="2"/>
            </a:pPr>
            <a:r>
              <a:rPr lang="en-GB" sz="2300" dirty="0">
                <a:latin typeface="Century Gothic" panose="020B0502020202020204" pitchFamily="34" charset="0"/>
              </a:rPr>
              <a:t>Why are embryonic stem cells considered more useful therapeutically than adult bone marrow stem cells?</a:t>
            </a:r>
          </a:p>
          <a:p>
            <a:pPr marL="457200" indent="-457200">
              <a:buFont typeface="Wingdings" pitchFamily="2" charset="2"/>
              <a:buChar char="q"/>
            </a:pPr>
            <a:r>
              <a:rPr lang="en-GB" sz="2300" dirty="0">
                <a:latin typeface="Century Gothic" panose="020B0502020202020204" pitchFamily="34" charset="0"/>
              </a:rPr>
              <a:t>A. They can be cloned to form new organisms with desired features</a:t>
            </a:r>
          </a:p>
          <a:p>
            <a:pPr marL="457200" indent="-457200">
              <a:buFont typeface="Wingdings" pitchFamily="2" charset="2"/>
              <a:buChar char="q"/>
            </a:pPr>
            <a:r>
              <a:rPr lang="en-GB" sz="2300" dirty="0">
                <a:latin typeface="Century Gothic" panose="020B0502020202020204" pitchFamily="34" charset="0"/>
              </a:rPr>
              <a:t>B. They can differentiate to from different types of cell rather than just blood cells</a:t>
            </a:r>
          </a:p>
          <a:p>
            <a:pPr marL="457200" indent="-457200">
              <a:buFont typeface="Wingdings" pitchFamily="2" charset="2"/>
              <a:buChar char="q"/>
            </a:pPr>
            <a:r>
              <a:rPr lang="en-GB" sz="2300" dirty="0">
                <a:latin typeface="Century Gothic" panose="020B0502020202020204" pitchFamily="34" charset="0"/>
              </a:rPr>
              <a:t>C. They can differentiate to form a foetus with many different types of cell</a:t>
            </a:r>
          </a:p>
          <a:p>
            <a:pPr marL="457200" indent="-457200">
              <a:buAutoNum type="alphaUcPeriod"/>
            </a:pPr>
            <a:endParaRPr lang="en-GB" sz="2300" dirty="0">
              <a:latin typeface="Century Gothic" panose="020B0502020202020204" pitchFamily="34" charset="0"/>
            </a:endParaRPr>
          </a:p>
          <a:p>
            <a:pPr marL="457200" indent="-457200">
              <a:buFont typeface="+mj-lt"/>
              <a:buAutoNum type="arabicPeriod" startAt="3"/>
            </a:pPr>
            <a:r>
              <a:rPr lang="en-GB" sz="2300" dirty="0">
                <a:latin typeface="Century Gothic" panose="020B0502020202020204" pitchFamily="34" charset="0"/>
              </a:rPr>
              <a:t>A religious/ethical objection to the use of embryonic stem cells is…</a:t>
            </a:r>
          </a:p>
          <a:p>
            <a:pPr marL="457200" indent="-457200">
              <a:buFont typeface="Wingdings" pitchFamily="2" charset="2"/>
              <a:buChar char="q"/>
            </a:pPr>
            <a:r>
              <a:rPr lang="en-GB" sz="2300" dirty="0">
                <a:latin typeface="Century Gothic" panose="020B0502020202020204" pitchFamily="34" charset="0"/>
              </a:rPr>
              <a:t>A. The embryo would be destroyed if it was not used</a:t>
            </a:r>
          </a:p>
          <a:p>
            <a:pPr marL="457200" indent="-457200">
              <a:buFont typeface="Wingdings" pitchFamily="2" charset="2"/>
              <a:buChar char="q"/>
            </a:pPr>
            <a:r>
              <a:rPr lang="en-GB" sz="2300" dirty="0">
                <a:latin typeface="Century Gothic" panose="020B0502020202020204" pitchFamily="34" charset="0"/>
              </a:rPr>
              <a:t>B. The embryo could be used to create designer babies</a:t>
            </a:r>
          </a:p>
          <a:p>
            <a:pPr marL="457200" indent="-457200">
              <a:buFont typeface="Wingdings" pitchFamily="2" charset="2"/>
              <a:buChar char="q"/>
            </a:pPr>
            <a:r>
              <a:rPr lang="en-GB" sz="2300" dirty="0">
                <a:latin typeface="Century Gothic" panose="020B0502020202020204" pitchFamily="34" charset="0"/>
              </a:rPr>
              <a:t>C. The embryo cannot give its permission to be used</a:t>
            </a:r>
          </a:p>
          <a:p>
            <a:pPr marL="457200" indent="-457200"/>
            <a:endParaRPr lang="en-GB" sz="2300" dirty="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GB" dirty="0">
                <a:latin typeface="Century Gothic" panose="020B0502020202020204" pitchFamily="34" charset="0"/>
              </a:rPr>
              <a:t>Answer the questions below.</a:t>
            </a:r>
          </a:p>
        </p:txBody>
      </p:sp>
      <p:sp>
        <p:nvSpPr>
          <p:cNvPr id="25" name="TextBox 15">
            <a:extLst>
              <a:ext uri="{FF2B5EF4-FFF2-40B4-BE49-F238E27FC236}">
                <a16:creationId xmlns:a16="http://schemas.microsoft.com/office/drawing/2014/main" id="{9A2978FE-89EB-484D-BD59-56AD713DC92A}"/>
              </a:ext>
            </a:extLst>
          </p:cNvPr>
          <p:cNvSpPr txBox="1"/>
          <p:nvPr/>
        </p:nvSpPr>
        <p:spPr>
          <a:xfrm>
            <a:off x="188306" y="814263"/>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5" name="TextBox 15">
            <a:extLst>
              <a:ext uri="{FF2B5EF4-FFF2-40B4-BE49-F238E27FC236}">
                <a16:creationId xmlns:a16="http://schemas.microsoft.com/office/drawing/2014/main" id="{8BE7F6E4-3567-3641-ABCA-436D9F706EB8}"/>
              </a:ext>
            </a:extLst>
          </p:cNvPr>
          <p:cNvSpPr txBox="1"/>
          <p:nvPr/>
        </p:nvSpPr>
        <p:spPr>
          <a:xfrm>
            <a:off x="195408" y="3284964"/>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86E6E197-EBAB-164B-8068-C17FED46B85C}"/>
              </a:ext>
            </a:extLst>
          </p:cNvPr>
          <p:cNvSpPr txBox="1"/>
          <p:nvPr/>
        </p:nvSpPr>
        <p:spPr>
          <a:xfrm flipH="1">
            <a:off x="195408" y="5728872"/>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5"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1833898284"/>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B3.1.14</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US" dirty="0">
                <a:latin typeface="Century Gothic" panose="020B0502020202020204" pitchFamily="34" charset="0"/>
              </a:rPr>
              <a:t>B3.1.14</a:t>
            </a: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Stem Cells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fld id="{232BD5A6-70F3-0F45-B0B1-E3CB882C5842}" type="datetime1">
              <a:rPr lang="en-GB" sz="2000" smtClean="0">
                <a:latin typeface="Century Gothic" panose="020B0502020202020204" pitchFamily="34" charset="0"/>
              </a:rPr>
              <a:t>12/04/2024</a:t>
            </a:fld>
            <a:endParaRPr lang="en-US" sz="2000">
              <a:latin typeface="Century Gothic" panose="020B0502020202020204" pitchFamily="34" charset="0"/>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7C0482-D775-A445-BA21-B90A754A2FDB}"/>
              </a:ext>
            </a:extLst>
          </p:cNvPr>
          <p:cNvSpPr txBox="1"/>
          <p:nvPr/>
        </p:nvSpPr>
        <p:spPr>
          <a:xfrm>
            <a:off x="283151" y="4511263"/>
            <a:ext cx="4822165" cy="2339102"/>
          </a:xfrm>
          <a:prstGeom prst="rect">
            <a:avLst/>
          </a:prstGeom>
          <a:noFill/>
        </p:spPr>
        <p:txBody>
          <a:bodyPr wrap="square" rtlCol="0">
            <a:spAutoFit/>
          </a:bodyPr>
          <a:lstStyle/>
          <a:p>
            <a:r>
              <a:rPr lang="en-US" dirty="0">
                <a:latin typeface="Century Gothic" panose="020B0502020202020204" pitchFamily="34" charset="0"/>
              </a:rPr>
              <a:t>B3.1.1 Prior Knowledge Review</a:t>
            </a:r>
          </a:p>
          <a:p>
            <a:r>
              <a:rPr lang="en-US" dirty="0">
                <a:latin typeface="Century Gothic" panose="020B0502020202020204" pitchFamily="34" charset="0"/>
              </a:rPr>
              <a:t>B3.1.2 Eukaryotic and Prokaryotic Cells</a:t>
            </a:r>
          </a:p>
          <a:p>
            <a:r>
              <a:rPr lang="en-US" dirty="0">
                <a:latin typeface="Century Gothic" panose="020B0502020202020204" pitchFamily="34" charset="0"/>
              </a:rPr>
              <a:t>B3.1.3 Aseptic Technique</a:t>
            </a:r>
          </a:p>
          <a:p>
            <a:r>
              <a:rPr lang="en-US" dirty="0">
                <a:latin typeface="Century Gothic" panose="020B0502020202020204" pitchFamily="34" charset="0"/>
              </a:rPr>
              <a:t>B3.1.4 Growth of Bacteria</a:t>
            </a:r>
          </a:p>
          <a:p>
            <a:r>
              <a:rPr lang="en-US" dirty="0">
                <a:latin typeface="Century Gothic" panose="020B0502020202020204" pitchFamily="34" charset="0"/>
              </a:rPr>
              <a:t>B3.1.5 Microscopes</a:t>
            </a:r>
          </a:p>
          <a:p>
            <a:r>
              <a:rPr lang="en-US" dirty="0">
                <a:latin typeface="Century Gothic" panose="020B0502020202020204" pitchFamily="34" charset="0"/>
              </a:rPr>
              <a:t>B3.1.6 Observing Cells</a:t>
            </a:r>
          </a:p>
          <a:p>
            <a:r>
              <a:rPr lang="en-US" dirty="0">
                <a:latin typeface="Century Gothic" panose="020B0502020202020204" pitchFamily="34" charset="0"/>
              </a:rPr>
              <a:t>B3.1.7 Diffusion</a:t>
            </a:r>
          </a:p>
          <a:p>
            <a:endParaRPr lang="en-US" dirty="0">
              <a:latin typeface="Century Gothic" panose="020B0502020202020204" pitchFamily="34" charset="0"/>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3"/>
          <a:stretch>
            <a:fillRect/>
          </a:stretch>
        </p:blipFill>
        <p:spPr>
          <a:xfrm>
            <a:off x="8932117" y="1256288"/>
            <a:ext cx="837234" cy="432292"/>
          </a:xfrm>
          <a:prstGeom prst="rect">
            <a:avLst/>
          </a:prstGeom>
        </p:spPr>
      </p:pic>
      <p:pic>
        <p:nvPicPr>
          <p:cNvPr id="10" name="Picture 9">
            <a:extLst>
              <a:ext uri="{FF2B5EF4-FFF2-40B4-BE49-F238E27FC236}">
                <a16:creationId xmlns:a16="http://schemas.microsoft.com/office/drawing/2014/main" id="{4762F971-C492-0A4F-93BC-C458A9C164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04112" y="4592263"/>
            <a:ext cx="2021633" cy="2021633"/>
          </a:xfrm>
          <a:prstGeom prst="rect">
            <a:avLst/>
          </a:prstGeom>
        </p:spPr>
      </p:pic>
      <p:sp>
        <p:nvSpPr>
          <p:cNvPr id="15" name="TextBox 14">
            <a:extLst>
              <a:ext uri="{FF2B5EF4-FFF2-40B4-BE49-F238E27FC236}">
                <a16:creationId xmlns:a16="http://schemas.microsoft.com/office/drawing/2014/main" id="{E332928A-F819-B044-B9B0-2CCE568A7BBC}"/>
              </a:ext>
            </a:extLst>
          </p:cNvPr>
          <p:cNvSpPr txBox="1"/>
          <p:nvPr/>
        </p:nvSpPr>
        <p:spPr>
          <a:xfrm>
            <a:off x="4860720" y="4507669"/>
            <a:ext cx="4459492" cy="2339102"/>
          </a:xfrm>
          <a:prstGeom prst="rect">
            <a:avLst/>
          </a:prstGeom>
          <a:noFill/>
        </p:spPr>
        <p:txBody>
          <a:bodyPr wrap="square" rtlCol="0">
            <a:spAutoFit/>
          </a:bodyPr>
          <a:lstStyle/>
          <a:p>
            <a:r>
              <a:rPr lang="en-US" dirty="0">
                <a:latin typeface="Century Gothic" panose="020B0502020202020204" pitchFamily="34" charset="0"/>
              </a:rPr>
              <a:t>B3.1.8 Diffusion in Living Things</a:t>
            </a:r>
          </a:p>
          <a:p>
            <a:r>
              <a:rPr lang="en-US" dirty="0">
                <a:latin typeface="Century Gothic" panose="020B0502020202020204" pitchFamily="34" charset="0"/>
              </a:rPr>
              <a:t>B3.1.9 Osmosis</a:t>
            </a:r>
          </a:p>
          <a:p>
            <a:r>
              <a:rPr lang="en-US" dirty="0">
                <a:latin typeface="Century Gothic" panose="020B0502020202020204" pitchFamily="34" charset="0"/>
              </a:rPr>
              <a:t>B3.1.10 Osmosis Investigation</a:t>
            </a:r>
          </a:p>
          <a:p>
            <a:r>
              <a:rPr lang="en-US" dirty="0">
                <a:latin typeface="Century Gothic" panose="020B0502020202020204" pitchFamily="34" charset="0"/>
              </a:rPr>
              <a:t>B3.1.11 Active Transport</a:t>
            </a:r>
          </a:p>
          <a:p>
            <a:r>
              <a:rPr lang="en-US" dirty="0">
                <a:latin typeface="Century Gothic" panose="020B0502020202020204" pitchFamily="34" charset="0"/>
              </a:rPr>
              <a:t>B3.1.12 Cell Division</a:t>
            </a:r>
          </a:p>
          <a:p>
            <a:r>
              <a:rPr lang="en-US" dirty="0">
                <a:latin typeface="Century Gothic" panose="020B0502020202020204" pitchFamily="34" charset="0"/>
              </a:rPr>
              <a:t>B3.1.13 Cancer</a:t>
            </a:r>
          </a:p>
          <a:p>
            <a:pPr marL="285750" indent="-285750">
              <a:buFont typeface="Wingdings" pitchFamily="2" charset="2"/>
              <a:buChar char="Ø"/>
            </a:pPr>
            <a:r>
              <a:rPr lang="en-US" sz="2000" b="1" dirty="0">
                <a:latin typeface="Century Gothic" panose="020B0502020202020204" pitchFamily="34" charset="0"/>
              </a:rPr>
              <a:t>B3.1.14 Stem Cells</a:t>
            </a:r>
          </a:p>
          <a:p>
            <a:endParaRPr lang="en-US" dirty="0">
              <a:latin typeface="Century Gothic" panose="020B0502020202020204" pitchFamily="34" charset="0"/>
            </a:endParaRPr>
          </a:p>
        </p:txBody>
      </p:sp>
      <p:pic>
        <p:nvPicPr>
          <p:cNvPr id="5" name="Picture 4">
            <a:extLst>
              <a:ext uri="{FF2B5EF4-FFF2-40B4-BE49-F238E27FC236}">
                <a16:creationId xmlns:a16="http://schemas.microsoft.com/office/drawing/2014/main" id="{9B1FF0AA-BA3D-4843-9191-5E984A736F3E}"/>
              </a:ext>
            </a:extLst>
          </p:cNvPr>
          <p:cNvPicPr>
            <a:picLocks noChangeAspect="1"/>
          </p:cNvPicPr>
          <p:nvPr/>
        </p:nvPicPr>
        <p:blipFill>
          <a:blip r:embed="rId5"/>
          <a:stretch>
            <a:fillRect/>
          </a:stretch>
        </p:blipFill>
        <p:spPr>
          <a:xfrm>
            <a:off x="8537053" y="718993"/>
            <a:ext cx="3654947" cy="3945468"/>
          </a:xfrm>
          <a:prstGeom prst="rect">
            <a:avLst/>
          </a:prstGeom>
        </p:spPr>
      </p:pic>
    </p:spTree>
    <p:extLst>
      <p:ext uri="{BB962C8B-B14F-4D97-AF65-F5344CB8AC3E}">
        <p14:creationId xmlns:p14="http://schemas.microsoft.com/office/powerpoint/2010/main" val="4043307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09428"/>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the definition of a stem cell</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differences between embryonic and adult stem cells and the stem cells from meristems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the ethical objection to the use of stem cells</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2"/>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60816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differentiation</a:t>
            </a:r>
          </a:p>
        </p:txBody>
      </p:sp>
      <p:sp>
        <p:nvSpPr>
          <p:cNvPr id="11" name="Rectangle 10">
            <a:extLst>
              <a:ext uri="{FF2B5EF4-FFF2-40B4-BE49-F238E27FC236}">
                <a16:creationId xmlns:a16="http://schemas.microsoft.com/office/drawing/2014/main" id="{83040831-9F4D-D845-953A-5CB308BE41E2}"/>
              </a:ext>
            </a:extLst>
          </p:cNvPr>
          <p:cNvSpPr/>
          <p:nvPr/>
        </p:nvSpPr>
        <p:spPr>
          <a:xfrm>
            <a:off x="4699045"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meristem</a:t>
            </a:r>
          </a:p>
        </p:txBody>
      </p:sp>
      <p:sp>
        <p:nvSpPr>
          <p:cNvPr id="12" name="Rectangle 11">
            <a:extLst>
              <a:ext uri="{FF2B5EF4-FFF2-40B4-BE49-F238E27FC236}">
                <a16:creationId xmlns:a16="http://schemas.microsoft.com/office/drawing/2014/main" id="{633A7E8A-4743-B64C-86DF-5A02881745D1}"/>
              </a:ext>
            </a:extLst>
          </p:cNvPr>
          <p:cNvSpPr/>
          <p:nvPr/>
        </p:nvSpPr>
        <p:spPr>
          <a:xfrm>
            <a:off x="7114331" y="5761436"/>
            <a:ext cx="23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cloning</a:t>
            </a:r>
          </a:p>
        </p:txBody>
      </p:sp>
      <p:sp>
        <p:nvSpPr>
          <p:cNvPr id="13" name="Rectangle 12">
            <a:extLst>
              <a:ext uri="{FF2B5EF4-FFF2-40B4-BE49-F238E27FC236}">
                <a16:creationId xmlns:a16="http://schemas.microsoft.com/office/drawing/2014/main" id="{3E876D59-91E6-364D-B1C6-8965DED5E5DB}"/>
              </a:ext>
            </a:extLst>
          </p:cNvPr>
          <p:cNvSpPr/>
          <p:nvPr/>
        </p:nvSpPr>
        <p:spPr>
          <a:xfrm>
            <a:off x="6793395" y="4891802"/>
            <a:ext cx="278682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bone marrow</a:t>
            </a:r>
          </a:p>
        </p:txBody>
      </p:sp>
      <p:sp>
        <p:nvSpPr>
          <p:cNvPr id="14" name="Rectangle 13">
            <a:extLst>
              <a:ext uri="{FF2B5EF4-FFF2-40B4-BE49-F238E27FC236}">
                <a16:creationId xmlns:a16="http://schemas.microsoft.com/office/drawing/2014/main" id="{A2C825F2-5973-4048-9A5C-E0A4E794080E}"/>
              </a:ext>
            </a:extLst>
          </p:cNvPr>
          <p:cNvSpPr/>
          <p:nvPr/>
        </p:nvSpPr>
        <p:spPr>
          <a:xfrm>
            <a:off x="4074931" y="4897279"/>
            <a:ext cx="260816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embryonic</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0" y="4891803"/>
            <a:ext cx="198404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stem cell</a:t>
            </a:r>
          </a:p>
        </p:txBody>
      </p:sp>
    </p:spTree>
    <p:extLst>
      <p:ext uri="{BB962C8B-B14F-4D97-AF65-F5344CB8AC3E}">
        <p14:creationId xmlns:p14="http://schemas.microsoft.com/office/powerpoint/2010/main" val="196669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3" name="Picture 2">
            <a:extLst>
              <a:ext uri="{FF2B5EF4-FFF2-40B4-BE49-F238E27FC236}">
                <a16:creationId xmlns:a16="http://schemas.microsoft.com/office/drawing/2014/main" id="{1F5A1AFA-7526-4778-9B64-08A71052719D}"/>
              </a:ext>
            </a:extLst>
          </p:cNvPr>
          <p:cNvPicPr>
            <a:picLocks noChangeAspect="1"/>
          </p:cNvPicPr>
          <p:nvPr/>
        </p:nvPicPr>
        <p:blipFill>
          <a:blip r:embed="rId3"/>
          <a:stretch>
            <a:fillRect/>
          </a:stretch>
        </p:blipFill>
        <p:spPr>
          <a:xfrm>
            <a:off x="6800814" y="4237891"/>
            <a:ext cx="4636679" cy="2495435"/>
          </a:xfrm>
          <a:prstGeom prst="rect">
            <a:avLst/>
          </a:prstGeom>
          <a:ln w="19050">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3" y="0"/>
            <a:ext cx="10620000" cy="720000"/>
          </a:xfrm>
        </p:spPr>
        <p:txBody>
          <a:bodyPr>
            <a:normAutofit/>
          </a:bodyPr>
          <a:lstStyle/>
          <a:p>
            <a:r>
              <a:rPr lang="en-GB" dirty="0">
                <a:latin typeface="Century Gothic" panose="020B0502020202020204" pitchFamily="34" charset="0"/>
              </a:rPr>
              <a:t>Stem Cells </a:t>
            </a:r>
          </a:p>
        </p:txBody>
      </p:sp>
      <p:sp>
        <p:nvSpPr>
          <p:cNvPr id="21" name="TextBox 20">
            <a:extLst>
              <a:ext uri="{FF2B5EF4-FFF2-40B4-BE49-F238E27FC236}">
                <a16:creationId xmlns:a16="http://schemas.microsoft.com/office/drawing/2014/main" id="{43E3846C-229F-3841-8E97-9C15D333A0D9}"/>
              </a:ext>
            </a:extLst>
          </p:cNvPr>
          <p:cNvSpPr txBox="1"/>
          <p:nvPr/>
        </p:nvSpPr>
        <p:spPr>
          <a:xfrm>
            <a:off x="162232" y="3738212"/>
            <a:ext cx="11283459" cy="2954655"/>
          </a:xfrm>
          <a:prstGeom prst="rect">
            <a:avLst/>
          </a:prstGeom>
          <a:noFill/>
        </p:spPr>
        <p:txBody>
          <a:bodyPr wrap="square" lIns="0" tIns="0" rIns="0" bIns="0" rtlCol="0">
            <a:spAutoFit/>
          </a:bodyPr>
          <a:lstStyle/>
          <a:p>
            <a:endParaRPr lang="en-GB" sz="2400" dirty="0">
              <a:latin typeface="Century Gothic" panose="020B0502020202020204" pitchFamily="34" charset="0"/>
            </a:endParaRPr>
          </a:p>
          <a:p>
            <a:endParaRPr lang="en-GB" sz="2400" dirty="0">
              <a:latin typeface="Century Gothic" panose="020B0502020202020204" pitchFamily="34" charset="0"/>
            </a:endParaRPr>
          </a:p>
          <a:p>
            <a:r>
              <a:rPr lang="en-GB" sz="2400" dirty="0">
                <a:latin typeface="Century Gothic" panose="020B0502020202020204" pitchFamily="34" charset="0"/>
              </a:rPr>
              <a:t>Stem cells from </a:t>
            </a:r>
            <a:r>
              <a:rPr lang="en-GB" sz="2400" b="1" dirty="0">
                <a:latin typeface="Century Gothic" panose="020B0502020202020204" pitchFamily="34" charset="0"/>
              </a:rPr>
              <a:t>developing embryos </a:t>
            </a:r>
            <a:r>
              <a:rPr lang="en-GB" sz="2400" dirty="0">
                <a:latin typeface="Century Gothic" panose="020B0502020202020204" pitchFamily="34" charset="0"/>
              </a:rPr>
              <a:t>(embryonic stem cells)</a:t>
            </a:r>
            <a:r>
              <a:rPr lang="en-GB" sz="2400" b="1" dirty="0">
                <a:latin typeface="Century Gothic" panose="020B0502020202020204" pitchFamily="34" charset="0"/>
              </a:rPr>
              <a:t> </a:t>
            </a:r>
            <a:r>
              <a:rPr lang="en-GB" sz="2400" dirty="0">
                <a:latin typeface="Century Gothic" panose="020B0502020202020204" pitchFamily="34" charset="0"/>
              </a:rPr>
              <a:t>can differentiate into </a:t>
            </a:r>
            <a:r>
              <a:rPr lang="en-GB" sz="2400" b="1" dirty="0">
                <a:latin typeface="Century Gothic" panose="020B0502020202020204" pitchFamily="34" charset="0"/>
              </a:rPr>
              <a:t>all human cell types </a:t>
            </a:r>
            <a:r>
              <a:rPr lang="en-GB" sz="2400" dirty="0">
                <a:latin typeface="Century Gothic" panose="020B0502020202020204" pitchFamily="34" charset="0"/>
              </a:rPr>
              <a:t>to develop into a foetus</a:t>
            </a:r>
          </a:p>
          <a:p>
            <a:endParaRPr lang="en-GB" sz="2400" dirty="0">
              <a:latin typeface="Century Gothic" panose="020B0502020202020204" pitchFamily="34" charset="0"/>
            </a:endParaRPr>
          </a:p>
          <a:p>
            <a:r>
              <a:rPr lang="en-GB" sz="2400" b="1" dirty="0">
                <a:latin typeface="Century Gothic" panose="020B0502020202020204" pitchFamily="34" charset="0"/>
              </a:rPr>
              <a:t>Adult bone marrow </a:t>
            </a:r>
            <a:r>
              <a:rPr lang="en-GB" sz="2400" dirty="0">
                <a:latin typeface="Century Gothic" panose="020B0502020202020204" pitchFamily="34" charset="0"/>
              </a:rPr>
              <a:t>contains stem cells that can differentiate into different types of </a:t>
            </a:r>
            <a:r>
              <a:rPr lang="en-GB" sz="2400" b="1" dirty="0">
                <a:latin typeface="Century Gothic" panose="020B0502020202020204" pitchFamily="34" charset="0"/>
              </a:rPr>
              <a:t>blood cell</a:t>
            </a:r>
          </a:p>
          <a:p>
            <a:endParaRPr lang="en-GB" sz="2400" dirty="0">
              <a:latin typeface="Century Gothic" panose="020B0502020202020204" pitchFamily="34" charset="0"/>
            </a:endParaRPr>
          </a:p>
        </p:txBody>
      </p:sp>
      <p:sp>
        <p:nvSpPr>
          <p:cNvPr id="5" name="TextBox 4">
            <a:extLst>
              <a:ext uri="{FF2B5EF4-FFF2-40B4-BE49-F238E27FC236}">
                <a16:creationId xmlns:a16="http://schemas.microsoft.com/office/drawing/2014/main" id="{AAFA9FD5-E562-2949-8144-FAD8BB6D0D1B}"/>
              </a:ext>
            </a:extLst>
          </p:cNvPr>
          <p:cNvSpPr txBox="1"/>
          <p:nvPr/>
        </p:nvSpPr>
        <p:spPr>
          <a:xfrm>
            <a:off x="162232" y="1091154"/>
            <a:ext cx="5769241" cy="1200329"/>
          </a:xfrm>
          <a:prstGeom prst="rect">
            <a:avLst/>
          </a:prstGeom>
          <a:noFill/>
        </p:spPr>
        <p:txBody>
          <a:bodyPr wrap="square" rtlCol="0">
            <a:spAutoFit/>
          </a:bodyPr>
          <a:lstStyle/>
          <a:p>
            <a:r>
              <a:rPr lang="en-GB" sz="2400" dirty="0">
                <a:latin typeface="Century Gothic" panose="020B0502020202020204" pitchFamily="34" charset="0"/>
              </a:rPr>
              <a:t>As cells </a:t>
            </a:r>
            <a:r>
              <a:rPr lang="en-GB" sz="2400" b="1" dirty="0">
                <a:latin typeface="Century Gothic" panose="020B0502020202020204" pitchFamily="34" charset="0"/>
              </a:rPr>
              <a:t>differentiate</a:t>
            </a:r>
            <a:r>
              <a:rPr lang="en-GB" sz="2400" dirty="0">
                <a:latin typeface="Century Gothic" panose="020B0502020202020204" pitchFamily="34" charset="0"/>
              </a:rPr>
              <a:t> into </a:t>
            </a:r>
            <a:r>
              <a:rPr lang="en-GB" sz="2400" b="1" dirty="0">
                <a:latin typeface="Century Gothic" panose="020B0502020202020204" pitchFamily="34" charset="0"/>
              </a:rPr>
              <a:t>specialised cells </a:t>
            </a:r>
            <a:r>
              <a:rPr lang="en-GB" sz="2400" dirty="0">
                <a:latin typeface="Century Gothic" panose="020B0502020202020204" pitchFamily="34" charset="0"/>
              </a:rPr>
              <a:t>they acquire the specific structures needed for that cell type</a:t>
            </a:r>
          </a:p>
        </p:txBody>
      </p:sp>
      <p:sp>
        <p:nvSpPr>
          <p:cNvPr id="2" name="Rectangle 1">
            <a:extLst>
              <a:ext uri="{FF2B5EF4-FFF2-40B4-BE49-F238E27FC236}">
                <a16:creationId xmlns:a16="http://schemas.microsoft.com/office/drawing/2014/main" id="{228F6454-B34F-48E7-814A-3F05E8BBCB35}"/>
              </a:ext>
            </a:extLst>
          </p:cNvPr>
          <p:cNvSpPr/>
          <p:nvPr/>
        </p:nvSpPr>
        <p:spPr>
          <a:xfrm>
            <a:off x="162232" y="2519623"/>
            <a:ext cx="5475551" cy="1200329"/>
          </a:xfrm>
          <a:prstGeom prst="rect">
            <a:avLst/>
          </a:prstGeom>
          <a:solidFill>
            <a:schemeClr val="accent1">
              <a:lumMod val="40000"/>
              <a:lumOff val="60000"/>
            </a:schemeClr>
          </a:solidFill>
        </p:spPr>
        <p:txBody>
          <a:bodyPr wrap="square">
            <a:spAutoFit/>
          </a:bodyPr>
          <a:lstStyle/>
          <a:p>
            <a:r>
              <a:rPr lang="en-GB" sz="2400" b="1" dirty="0">
                <a:latin typeface="Century Gothic" panose="020B0502020202020204" pitchFamily="34" charset="0"/>
              </a:rPr>
              <a:t>Stem cells </a:t>
            </a:r>
            <a:r>
              <a:rPr lang="en-GB" sz="2400" dirty="0">
                <a:latin typeface="Century Gothic" panose="020B0502020202020204" pitchFamily="34" charset="0"/>
              </a:rPr>
              <a:t>are cells that are </a:t>
            </a:r>
            <a:r>
              <a:rPr lang="en-GB" sz="2400" b="1" dirty="0">
                <a:latin typeface="Century Gothic" panose="020B0502020202020204" pitchFamily="34" charset="0"/>
              </a:rPr>
              <a:t>capable of differentiating </a:t>
            </a:r>
            <a:r>
              <a:rPr lang="en-GB" sz="2400" dirty="0">
                <a:latin typeface="Century Gothic" panose="020B0502020202020204" pitchFamily="34" charset="0"/>
              </a:rPr>
              <a:t>into specific cell types</a:t>
            </a:r>
          </a:p>
        </p:txBody>
      </p:sp>
      <p:pic>
        <p:nvPicPr>
          <p:cNvPr id="7" name="Picture 6">
            <a:extLst>
              <a:ext uri="{FF2B5EF4-FFF2-40B4-BE49-F238E27FC236}">
                <a16:creationId xmlns:a16="http://schemas.microsoft.com/office/drawing/2014/main" id="{F2AAF2FA-1F2D-D642-8CAE-E56AF4599429}"/>
              </a:ext>
            </a:extLst>
          </p:cNvPr>
          <p:cNvPicPr>
            <a:picLocks noChangeAspect="1"/>
          </p:cNvPicPr>
          <p:nvPr/>
        </p:nvPicPr>
        <p:blipFill rotWithShape="1">
          <a:blip r:embed="rId3"/>
          <a:srcRect l="39192"/>
          <a:stretch/>
        </p:blipFill>
        <p:spPr>
          <a:xfrm>
            <a:off x="6554219" y="-440461"/>
            <a:ext cx="4419600" cy="4578572"/>
          </a:xfrm>
          <a:prstGeom prst="rect">
            <a:avLst/>
          </a:prstGeom>
        </p:spPr>
      </p:pic>
      <p:sp>
        <p:nvSpPr>
          <p:cNvPr id="8" name="TextBox 7">
            <a:extLst>
              <a:ext uri="{FF2B5EF4-FFF2-40B4-BE49-F238E27FC236}">
                <a16:creationId xmlns:a16="http://schemas.microsoft.com/office/drawing/2014/main" id="{6EE39002-54E3-7247-94F4-72BA434583F3}"/>
              </a:ext>
            </a:extLst>
          </p:cNvPr>
          <p:cNvSpPr txBox="1"/>
          <p:nvPr/>
        </p:nvSpPr>
        <p:spPr>
          <a:xfrm>
            <a:off x="5813588" y="3073593"/>
            <a:ext cx="1128778" cy="646331"/>
          </a:xfrm>
          <a:prstGeom prst="rect">
            <a:avLst/>
          </a:prstGeom>
          <a:noFill/>
        </p:spPr>
        <p:txBody>
          <a:bodyPr wrap="square" rtlCol="0">
            <a:spAutoFit/>
          </a:bodyPr>
          <a:lstStyle/>
          <a:p>
            <a:r>
              <a:rPr lang="en-GB" dirty="0">
                <a:latin typeface="Helvetica" pitchFamily="2" charset="0"/>
                <a:cs typeface="Arial" panose="020B0604020202020204" pitchFamily="34" charset="0"/>
              </a:rPr>
              <a:t>Muscle cells</a:t>
            </a:r>
          </a:p>
        </p:txBody>
      </p:sp>
    </p:spTree>
    <p:extLst>
      <p:ext uri="{BB962C8B-B14F-4D97-AF65-F5344CB8AC3E}">
        <p14:creationId xmlns:p14="http://schemas.microsoft.com/office/powerpoint/2010/main" val="4432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xEl>
                                              <p:pRg st="2" end="2"/>
                                            </p:txEl>
                                          </p:spTgt>
                                        </p:tgtEl>
                                        <p:attrNameLst>
                                          <p:attrName>style.visibility</p:attrName>
                                        </p:attrNameLst>
                                      </p:cBhvr>
                                      <p:to>
                                        <p:strVal val="visible"/>
                                      </p:to>
                                    </p:set>
                                    <p:animEffect transition="in" filter="fade">
                                      <p:cBhvr>
                                        <p:cTn id="17" dur="500"/>
                                        <p:tgtEl>
                                          <p:spTgt spid="21">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xEl>
                                              <p:pRg st="4" end="4"/>
                                            </p:txEl>
                                          </p:spTgt>
                                        </p:tgtEl>
                                        <p:attrNameLst>
                                          <p:attrName>style.visibility</p:attrName>
                                        </p:attrNameLst>
                                      </p:cBhvr>
                                      <p:to>
                                        <p:strVal val="visible"/>
                                      </p:to>
                                    </p:set>
                                    <p:animEffect transition="in" filter="fade">
                                      <p:cBhvr>
                                        <p:cTn id="22" dur="500"/>
                                        <p:tgtEl>
                                          <p:spTgt spid="2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3" y="0"/>
            <a:ext cx="10620000" cy="720000"/>
          </a:xfrm>
        </p:spPr>
        <p:txBody>
          <a:bodyPr>
            <a:normAutofit/>
          </a:bodyPr>
          <a:lstStyle/>
          <a:p>
            <a:r>
              <a:rPr lang="en-GB" dirty="0">
                <a:latin typeface="Century Gothic" panose="020B0502020202020204" pitchFamily="34" charset="0"/>
              </a:rPr>
              <a:t>Stem Cells </a:t>
            </a:r>
          </a:p>
        </p:txBody>
      </p:sp>
      <p:sp>
        <p:nvSpPr>
          <p:cNvPr id="21" name="TextBox 20">
            <a:extLst>
              <a:ext uri="{FF2B5EF4-FFF2-40B4-BE49-F238E27FC236}">
                <a16:creationId xmlns:a16="http://schemas.microsoft.com/office/drawing/2014/main" id="{43E3846C-229F-3841-8E97-9C15D333A0D9}"/>
              </a:ext>
            </a:extLst>
          </p:cNvPr>
          <p:cNvSpPr txBox="1"/>
          <p:nvPr/>
        </p:nvSpPr>
        <p:spPr>
          <a:xfrm>
            <a:off x="289743" y="3429000"/>
            <a:ext cx="5661606" cy="1846659"/>
          </a:xfrm>
          <a:prstGeom prst="rect">
            <a:avLst/>
          </a:prstGeom>
          <a:noFill/>
        </p:spPr>
        <p:txBody>
          <a:bodyPr wrap="square" lIns="0" tIns="0" rIns="0" bIns="0" rtlCol="0">
            <a:spAutoFit/>
          </a:bodyPr>
          <a:lstStyle/>
          <a:p>
            <a:endParaRPr lang="en-GB" sz="2400" dirty="0">
              <a:latin typeface="Century Gothic" panose="020B0502020202020204" pitchFamily="34" charset="0"/>
            </a:endParaRPr>
          </a:p>
          <a:p>
            <a:r>
              <a:rPr lang="en-GB" sz="2400" dirty="0">
                <a:latin typeface="Century Gothic" panose="020B0502020202020204" pitchFamily="34" charset="0"/>
              </a:rPr>
              <a:t>Most plants are able to differentiate cell types throughout their lives</a:t>
            </a: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pic>
        <p:nvPicPr>
          <p:cNvPr id="2" name="Picture 1">
            <a:extLst>
              <a:ext uri="{FF2B5EF4-FFF2-40B4-BE49-F238E27FC236}">
                <a16:creationId xmlns:a16="http://schemas.microsoft.com/office/drawing/2014/main" id="{3C5325C1-4BC9-304C-8488-0300CAC2F99B}"/>
              </a:ext>
            </a:extLst>
          </p:cNvPr>
          <p:cNvPicPr>
            <a:picLocks noChangeAspect="1"/>
          </p:cNvPicPr>
          <p:nvPr/>
        </p:nvPicPr>
        <p:blipFill rotWithShape="1">
          <a:blip r:embed="rId3"/>
          <a:srcRect l="51148"/>
          <a:stretch/>
        </p:blipFill>
        <p:spPr>
          <a:xfrm>
            <a:off x="6096000" y="1151841"/>
            <a:ext cx="5146074" cy="4554318"/>
          </a:xfrm>
          <a:prstGeom prst="rect">
            <a:avLst/>
          </a:prstGeom>
        </p:spPr>
      </p:pic>
      <p:sp>
        <p:nvSpPr>
          <p:cNvPr id="4" name="Rectangle 3">
            <a:extLst>
              <a:ext uri="{FF2B5EF4-FFF2-40B4-BE49-F238E27FC236}">
                <a16:creationId xmlns:a16="http://schemas.microsoft.com/office/drawing/2014/main" id="{22FE7CB8-D2E3-4690-A183-70D6EDE5DF5E}"/>
              </a:ext>
            </a:extLst>
          </p:cNvPr>
          <p:cNvSpPr/>
          <p:nvPr/>
        </p:nvSpPr>
        <p:spPr>
          <a:xfrm>
            <a:off x="289742" y="1582341"/>
            <a:ext cx="5289647" cy="1200329"/>
          </a:xfrm>
          <a:prstGeom prst="rect">
            <a:avLst/>
          </a:prstGeom>
          <a:solidFill>
            <a:schemeClr val="accent1">
              <a:lumMod val="40000"/>
              <a:lumOff val="60000"/>
            </a:schemeClr>
          </a:solidFill>
        </p:spPr>
        <p:txBody>
          <a:bodyPr wrap="square">
            <a:spAutoFit/>
          </a:bodyPr>
          <a:lstStyle/>
          <a:p>
            <a:r>
              <a:rPr lang="en-GB" sz="2400" b="1" dirty="0">
                <a:latin typeface="Century Gothic" panose="020B0502020202020204" pitchFamily="34" charset="0"/>
              </a:rPr>
              <a:t>Meristems</a:t>
            </a:r>
            <a:r>
              <a:rPr lang="en-GB" sz="2400" dirty="0">
                <a:latin typeface="Century Gothic" panose="020B0502020202020204" pitchFamily="34" charset="0"/>
              </a:rPr>
              <a:t> in plants contain stem cells that can differentiate into </a:t>
            </a:r>
            <a:r>
              <a:rPr lang="en-GB" sz="2400" b="1" dirty="0">
                <a:latin typeface="Century Gothic" panose="020B0502020202020204" pitchFamily="34" charset="0"/>
              </a:rPr>
              <a:t>all plant cells </a:t>
            </a:r>
            <a:r>
              <a:rPr lang="en-GB" sz="2400" dirty="0">
                <a:latin typeface="Century Gothic" panose="020B0502020202020204" pitchFamily="34" charset="0"/>
              </a:rPr>
              <a:t>to develop a new plant</a:t>
            </a:r>
          </a:p>
        </p:txBody>
      </p:sp>
    </p:spTree>
    <p:extLst>
      <p:ext uri="{BB962C8B-B14F-4D97-AF65-F5344CB8AC3E}">
        <p14:creationId xmlns:p14="http://schemas.microsoft.com/office/powerpoint/2010/main" val="17618719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16851" y="259989"/>
            <a:ext cx="10620000" cy="720000"/>
          </a:xfrm>
        </p:spPr>
        <p:txBody>
          <a:bodyPr/>
          <a:lstStyle/>
          <a:p>
            <a:r>
              <a:rPr lang="en-US" dirty="0">
                <a:latin typeface="Century Gothic" panose="020B0502020202020204" pitchFamily="34" charset="0"/>
              </a:rPr>
              <a:t>Can you explain the difference between these two cell types?</a:t>
            </a:r>
          </a:p>
        </p:txBody>
      </p:sp>
      <p:sp>
        <p:nvSpPr>
          <p:cNvPr id="5" name="TextBox 4">
            <a:extLst>
              <a:ext uri="{FF2B5EF4-FFF2-40B4-BE49-F238E27FC236}">
                <a16:creationId xmlns:a16="http://schemas.microsoft.com/office/drawing/2014/main" id="{EE23E189-4F40-E84E-BF13-3786EF9E30C0}"/>
              </a:ext>
            </a:extLst>
          </p:cNvPr>
          <p:cNvSpPr txBox="1"/>
          <p:nvPr/>
        </p:nvSpPr>
        <p:spPr>
          <a:xfrm>
            <a:off x="4249272" y="1470915"/>
            <a:ext cx="6488204" cy="1938992"/>
          </a:xfrm>
          <a:prstGeom prst="rect">
            <a:avLst/>
          </a:prstGeom>
          <a:noFill/>
          <a:ln>
            <a:noFill/>
          </a:ln>
        </p:spPr>
        <p:txBody>
          <a:bodyPr wrap="square" rtlCol="0">
            <a:spAutoFit/>
          </a:bodyPr>
          <a:lstStyle/>
          <a:p>
            <a:r>
              <a:rPr lang="en-US" sz="6000" dirty="0">
                <a:latin typeface="Century Gothic" panose="020B0502020202020204" pitchFamily="34" charset="0"/>
              </a:rPr>
              <a:t>Embryonic stem cells</a:t>
            </a:r>
          </a:p>
        </p:txBody>
      </p:sp>
      <p:sp>
        <p:nvSpPr>
          <p:cNvPr id="8" name="TextBox 7">
            <a:extLst>
              <a:ext uri="{FF2B5EF4-FFF2-40B4-BE49-F238E27FC236}">
                <a16:creationId xmlns:a16="http://schemas.microsoft.com/office/drawing/2014/main" id="{204CC7AE-6FFE-1B49-9E2F-3E2DACB5DE9E}"/>
              </a:ext>
            </a:extLst>
          </p:cNvPr>
          <p:cNvSpPr txBox="1"/>
          <p:nvPr/>
        </p:nvSpPr>
        <p:spPr>
          <a:xfrm>
            <a:off x="4249272" y="3776206"/>
            <a:ext cx="6777316" cy="1015663"/>
          </a:xfrm>
          <a:prstGeom prst="rect">
            <a:avLst/>
          </a:prstGeom>
          <a:noFill/>
          <a:ln>
            <a:noFill/>
          </a:ln>
        </p:spPr>
        <p:txBody>
          <a:bodyPr wrap="square" rtlCol="0">
            <a:spAutoFit/>
          </a:bodyPr>
          <a:lstStyle/>
          <a:p>
            <a:r>
              <a:rPr lang="en-US" sz="6000" dirty="0">
                <a:latin typeface="Century Gothic" panose="020B0502020202020204" pitchFamily="34" charset="0"/>
              </a:rPr>
              <a:t>Adult stem cells</a:t>
            </a:r>
          </a:p>
        </p:txBody>
      </p:sp>
      <p:pic>
        <p:nvPicPr>
          <p:cNvPr id="6" name="Picture 5" descr="A picture containing lamp, shirt&#10;&#10;Description automatically generated">
            <a:extLst>
              <a:ext uri="{FF2B5EF4-FFF2-40B4-BE49-F238E27FC236}">
                <a16:creationId xmlns:a16="http://schemas.microsoft.com/office/drawing/2014/main" id="{30B9A406-0688-794A-8B95-89BEA4691DEC}"/>
              </a:ext>
            </a:extLst>
          </p:cNvPr>
          <p:cNvPicPr>
            <a:picLocks noChangeAspect="1"/>
          </p:cNvPicPr>
          <p:nvPr/>
        </p:nvPicPr>
        <p:blipFill>
          <a:blip r:embed="rId3"/>
          <a:stretch>
            <a:fillRect/>
          </a:stretch>
        </p:blipFill>
        <p:spPr>
          <a:xfrm>
            <a:off x="351504" y="1721348"/>
            <a:ext cx="4810805" cy="3415304"/>
          </a:xfrm>
          <a:prstGeom prst="rect">
            <a:avLst/>
          </a:prstGeom>
        </p:spPr>
      </p:pic>
    </p:spTree>
    <p:extLst>
      <p:ext uri="{BB962C8B-B14F-4D97-AF65-F5344CB8AC3E}">
        <p14:creationId xmlns:p14="http://schemas.microsoft.com/office/powerpoint/2010/main" val="33845814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16851" y="259989"/>
            <a:ext cx="10620000" cy="720000"/>
          </a:xfrm>
        </p:spPr>
        <p:txBody>
          <a:bodyPr/>
          <a:lstStyle/>
          <a:p>
            <a:r>
              <a:rPr lang="en-US" dirty="0">
                <a:latin typeface="Century Gothic" panose="020B0502020202020204" pitchFamily="34" charset="0"/>
              </a:rPr>
              <a:t>Can you explain the difference between these two cell types?</a:t>
            </a:r>
          </a:p>
        </p:txBody>
      </p:sp>
      <p:sp>
        <p:nvSpPr>
          <p:cNvPr id="5" name="TextBox 4">
            <a:extLst>
              <a:ext uri="{FF2B5EF4-FFF2-40B4-BE49-F238E27FC236}">
                <a16:creationId xmlns:a16="http://schemas.microsoft.com/office/drawing/2014/main" id="{EE23E189-4F40-E84E-BF13-3786EF9E30C0}"/>
              </a:ext>
            </a:extLst>
          </p:cNvPr>
          <p:cNvSpPr txBox="1"/>
          <p:nvPr/>
        </p:nvSpPr>
        <p:spPr>
          <a:xfrm>
            <a:off x="4249272" y="1470915"/>
            <a:ext cx="6488204" cy="1015663"/>
          </a:xfrm>
          <a:prstGeom prst="rect">
            <a:avLst/>
          </a:prstGeom>
          <a:noFill/>
          <a:ln>
            <a:noFill/>
          </a:ln>
        </p:spPr>
        <p:txBody>
          <a:bodyPr wrap="square" rtlCol="0">
            <a:spAutoFit/>
          </a:bodyPr>
          <a:lstStyle/>
          <a:p>
            <a:r>
              <a:rPr lang="en-US" sz="6000" dirty="0">
                <a:latin typeface="Century Gothic" panose="020B0502020202020204" pitchFamily="34" charset="0"/>
              </a:rPr>
              <a:t>Meristems</a:t>
            </a:r>
          </a:p>
        </p:txBody>
      </p:sp>
      <p:sp>
        <p:nvSpPr>
          <p:cNvPr id="8" name="TextBox 7">
            <a:extLst>
              <a:ext uri="{FF2B5EF4-FFF2-40B4-BE49-F238E27FC236}">
                <a16:creationId xmlns:a16="http://schemas.microsoft.com/office/drawing/2014/main" id="{204CC7AE-6FFE-1B49-9E2F-3E2DACB5DE9E}"/>
              </a:ext>
            </a:extLst>
          </p:cNvPr>
          <p:cNvSpPr txBox="1"/>
          <p:nvPr/>
        </p:nvSpPr>
        <p:spPr>
          <a:xfrm>
            <a:off x="4249272" y="3776206"/>
            <a:ext cx="6777316" cy="1015663"/>
          </a:xfrm>
          <a:prstGeom prst="rect">
            <a:avLst/>
          </a:prstGeom>
          <a:noFill/>
          <a:ln>
            <a:noFill/>
          </a:ln>
        </p:spPr>
        <p:txBody>
          <a:bodyPr wrap="square" rtlCol="0">
            <a:spAutoFit/>
          </a:bodyPr>
          <a:lstStyle/>
          <a:p>
            <a:r>
              <a:rPr lang="en-US" sz="6000" dirty="0">
                <a:latin typeface="Century Gothic" panose="020B0502020202020204" pitchFamily="34" charset="0"/>
              </a:rPr>
              <a:t>Adult stem cells</a:t>
            </a:r>
          </a:p>
        </p:txBody>
      </p:sp>
      <p:pic>
        <p:nvPicPr>
          <p:cNvPr id="6" name="Picture 5" descr="A picture containing lamp, shirt&#10;&#10;Description automatically generated">
            <a:extLst>
              <a:ext uri="{FF2B5EF4-FFF2-40B4-BE49-F238E27FC236}">
                <a16:creationId xmlns:a16="http://schemas.microsoft.com/office/drawing/2014/main" id="{30B9A406-0688-794A-8B95-89BEA4691DEC}"/>
              </a:ext>
            </a:extLst>
          </p:cNvPr>
          <p:cNvPicPr>
            <a:picLocks noChangeAspect="1"/>
          </p:cNvPicPr>
          <p:nvPr/>
        </p:nvPicPr>
        <p:blipFill>
          <a:blip r:embed="rId3"/>
          <a:stretch>
            <a:fillRect/>
          </a:stretch>
        </p:blipFill>
        <p:spPr>
          <a:xfrm>
            <a:off x="351504" y="1721348"/>
            <a:ext cx="4810805" cy="3415304"/>
          </a:xfrm>
          <a:prstGeom prst="rect">
            <a:avLst/>
          </a:prstGeom>
        </p:spPr>
      </p:pic>
    </p:spTree>
    <p:extLst>
      <p:ext uri="{BB962C8B-B14F-4D97-AF65-F5344CB8AC3E}">
        <p14:creationId xmlns:p14="http://schemas.microsoft.com/office/powerpoint/2010/main" val="1830534813"/>
      </p:ext>
    </p:extLst>
  </p:cSld>
  <p:clrMapOvr>
    <a:masterClrMapping/>
  </p:clrMapOvr>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8ACEF9A-D622-48F9-8834-B4BD8D064CFA}">
  <ds:schemaRefs>
    <ds:schemaRef ds:uri="http://www.w3.org/XML/1998/namespace"/>
    <ds:schemaRef ds:uri="e7f29ac3-c74a-46a7-9e80-ec6458dc319f"/>
    <ds:schemaRef ds:uri="http://purl.org/dc/dcmitype/"/>
    <ds:schemaRef ds:uri="http://purl.org/dc/elements/1.1/"/>
    <ds:schemaRef ds:uri="9dd66dd2-dc2f-4e10-8286-f1da66314693"/>
    <ds:schemaRef ds:uri="http://schemas.microsoft.com/office/2006/documentManagement/types"/>
    <ds:schemaRef ds:uri="http://purl.org/dc/terms/"/>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B119DF32-3403-4745-88C0-22568A439A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DF1F156-2A80-4E58-BD6B-F3AF3BA5DB9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733</TotalTime>
  <Words>5322</Words>
  <Application>Microsoft Macintosh PowerPoint</Application>
  <PresentationFormat>Widescreen</PresentationFormat>
  <Paragraphs>460</Paragraphs>
  <Slides>23</Slides>
  <Notes>20</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Arial</vt:lpstr>
      <vt:lpstr>Calibri</vt:lpstr>
      <vt:lpstr>Century Gothic</vt:lpstr>
      <vt:lpstr>Georgia</vt:lpstr>
      <vt:lpstr>Helvetica</vt:lpstr>
      <vt:lpstr>Wingdings</vt:lpstr>
      <vt:lpstr>B2.2.11 Feedback lesson</vt:lpstr>
      <vt:lpstr>Making this resource work for you</vt:lpstr>
      <vt:lpstr>Stem Cells</vt:lpstr>
      <vt:lpstr>B3.1.14</vt:lpstr>
      <vt:lpstr>PowerPoint Presentation</vt:lpstr>
      <vt:lpstr>This is the fix-it portion of the lesson</vt:lpstr>
      <vt:lpstr>Stem Cells </vt:lpstr>
      <vt:lpstr>Stem Cells </vt:lpstr>
      <vt:lpstr>Can you explain the difference between these two cell types?</vt:lpstr>
      <vt:lpstr>Can you explain the difference between these two cell types?</vt:lpstr>
      <vt:lpstr>Stem Cell Uses </vt:lpstr>
      <vt:lpstr>Ethical issues around stem cells</vt:lpstr>
      <vt:lpstr>Quick Quiz</vt:lpstr>
      <vt:lpstr>Drill</vt:lpstr>
      <vt:lpstr>Drill answers</vt:lpstr>
      <vt:lpstr>I: Describe to recall facts, events or processes in an accurate way</vt:lpstr>
      <vt:lpstr>I: Evaluate: to make a conclusion based on evidence</vt:lpstr>
      <vt:lpstr>We: Evaluate: to make a conclusion based on evidence</vt:lpstr>
      <vt:lpstr>We: Evaluate: to make a conclusion based on evidence</vt:lpstr>
      <vt:lpstr>You: Evaluate to make a conclusion based on evidence</vt:lpstr>
      <vt:lpstr>Stem Cells</vt:lpstr>
      <vt:lpstr>Hope Beyond Hype: A comic about Stem Cells</vt:lpstr>
      <vt:lpstr>Answer the questions below.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this resource work for you</dc:title>
  <dc:creator>Joanna Scouler</dc:creator>
  <cp:lastModifiedBy>Joanna Scouler</cp:lastModifiedBy>
  <cp:revision>107</cp:revision>
  <dcterms:created xsi:type="dcterms:W3CDTF">2020-07-20T15:05:12Z</dcterms:created>
  <dcterms:modified xsi:type="dcterms:W3CDTF">2024-04-12T12:34:59Z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76072300</vt:r8>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MediaServiceImageTags">
    <vt:lpwstr/>
  </property>
</Properties>
</file>

<file path=docProps/thumbnail.jpeg>
</file>